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12" r:id="rId2"/>
  </p:sldMasterIdLst>
  <p:notesMasterIdLst>
    <p:notesMasterId r:id="rId38"/>
  </p:notesMasterIdLst>
  <p:sldIdLst>
    <p:sldId id="359" r:id="rId3"/>
    <p:sldId id="3293" r:id="rId4"/>
    <p:sldId id="3325" r:id="rId5"/>
    <p:sldId id="3379" r:id="rId6"/>
    <p:sldId id="3336" r:id="rId7"/>
    <p:sldId id="3366" r:id="rId8"/>
    <p:sldId id="3342" r:id="rId9"/>
    <p:sldId id="3380" r:id="rId10"/>
    <p:sldId id="3360" r:id="rId11"/>
    <p:sldId id="3361" r:id="rId12"/>
    <p:sldId id="3362" r:id="rId13"/>
    <p:sldId id="3363" r:id="rId14"/>
    <p:sldId id="3364" r:id="rId15"/>
    <p:sldId id="3365" r:id="rId16"/>
    <p:sldId id="3345" r:id="rId17"/>
    <p:sldId id="3381" r:id="rId18"/>
    <p:sldId id="3338" r:id="rId19"/>
    <p:sldId id="3368" r:id="rId20"/>
    <p:sldId id="3370" r:id="rId21"/>
    <p:sldId id="3369" r:id="rId22"/>
    <p:sldId id="3371" r:id="rId23"/>
    <p:sldId id="3372" r:id="rId24"/>
    <p:sldId id="3373" r:id="rId25"/>
    <p:sldId id="3374" r:id="rId26"/>
    <p:sldId id="3382" r:id="rId27"/>
    <p:sldId id="3375" r:id="rId28"/>
    <p:sldId id="3376" r:id="rId29"/>
    <p:sldId id="3377" r:id="rId30"/>
    <p:sldId id="3383" r:id="rId31"/>
    <p:sldId id="3359" r:id="rId32"/>
    <p:sldId id="3384" r:id="rId33"/>
    <p:sldId id="3341" r:id="rId34"/>
    <p:sldId id="3352" r:id="rId35"/>
    <p:sldId id="3378" r:id="rId36"/>
    <p:sldId id="357"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6244" userDrawn="1">
          <p15:clr>
            <a:srgbClr val="A4A3A4"/>
          </p15:clr>
        </p15:guide>
        <p15:guide id="2" orient="horz" pos="3906" userDrawn="1">
          <p15:clr>
            <a:srgbClr val="A4A3A4"/>
          </p15:clr>
        </p15:guide>
        <p15:guide id="3" pos="5292" userDrawn="1">
          <p15:clr>
            <a:srgbClr val="A4A3A4"/>
          </p15:clr>
        </p15:guide>
        <p15:guide id="4" pos="1481" userDrawn="1">
          <p15:clr>
            <a:srgbClr val="A4A3A4"/>
          </p15:clr>
        </p15:guide>
        <p15:guide id="5" pos="551" userDrawn="1">
          <p15:clr>
            <a:srgbClr val="A4A3A4"/>
          </p15:clr>
        </p15:guide>
        <p15:guide id="6" orient="horz" pos="10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1A72"/>
    <a:srgbClr val="751973"/>
    <a:srgbClr val="FD6308"/>
    <a:srgbClr val="FC461C"/>
    <a:srgbClr val="4472C4"/>
    <a:srgbClr val="FD611E"/>
    <a:srgbClr val="FFFFFF"/>
    <a:srgbClr val="EA7C35"/>
    <a:srgbClr val="E367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10" autoAdjust="0"/>
    <p:restoredTop sz="90184" autoAdjust="0"/>
  </p:normalViewPr>
  <p:slideViewPr>
    <p:cSldViewPr snapToGrid="0" snapToObjects="1">
      <p:cViewPr varScale="1">
        <p:scale>
          <a:sx n="101" d="100"/>
          <a:sy n="101" d="100"/>
        </p:scale>
        <p:origin x="1136" y="192"/>
      </p:cViewPr>
      <p:guideLst>
        <p:guide pos="6244"/>
        <p:guide orient="horz" pos="3906"/>
        <p:guide pos="5292"/>
        <p:guide pos="1481"/>
        <p:guide pos="551"/>
        <p:guide orient="horz" pos="1071"/>
      </p:guideLst>
    </p:cSldViewPr>
  </p:slideViewPr>
  <p:notesTextViewPr>
    <p:cViewPr>
      <p:scale>
        <a:sx n="1" d="1"/>
        <a:sy n="1" d="1"/>
      </p:scale>
      <p:origin x="0" y="0"/>
    </p:cViewPr>
  </p:notesTextViewPr>
  <p:sorterViewPr>
    <p:cViewPr>
      <p:scale>
        <a:sx n="200" d="100"/>
        <a:sy n="200" d="100"/>
      </p:scale>
      <p:origin x="0" y="-308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2A23B9-579B-464C-84C7-F534EBA404EC}" type="datetimeFigureOut">
              <a:rPr lang="tr-TR" smtClean="0"/>
              <a:t>8.10.2021</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91F2CE-00C0-9E41-BA29-713C60344947}" type="slidenum">
              <a:rPr lang="tr-TR" smtClean="0"/>
              <a:t>‹#›</a:t>
            </a:fld>
            <a:endParaRPr lang="tr-TR"/>
          </a:p>
        </p:txBody>
      </p:sp>
    </p:spTree>
    <p:extLst>
      <p:ext uri="{BB962C8B-B14F-4D97-AF65-F5344CB8AC3E}">
        <p14:creationId xmlns:p14="http://schemas.microsoft.com/office/powerpoint/2010/main" val="391496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13467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3" name="Google Shape;79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243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3" name="Google Shape;79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7755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3" name="Google Shape;79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2133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3" name="Google Shape;79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7108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a:t>Full listede, 4 ana kanal altında toplamda 25 kategorimiz mevcut.</a:t>
            </a:r>
            <a:endParaRPr dirty="0"/>
          </a:p>
        </p:txBody>
      </p:sp>
      <p:sp>
        <p:nvSpPr>
          <p:cNvPr id="793" name="Google Shape;79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7759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err="1"/>
              <a:t>Websitesinde</a:t>
            </a:r>
            <a:r>
              <a:rPr lang="tr-TR" dirty="0"/>
              <a:t> detaylı kategorileri ve geçtiğimiz sene bu kategorilerdeki altın ödül kazananları inceleyebilirsiniz.</a:t>
            </a:r>
            <a:endParaRPr dirty="0"/>
          </a:p>
        </p:txBody>
      </p:sp>
      <p:sp>
        <p:nvSpPr>
          <p:cNvPr id="793" name="Google Shape;79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5559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7" name="Google Shape;4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8084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3" name="Google Shape;79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0851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3" name="Google Shape;79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3378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3" name="Google Shape;79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5873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7" name="Google Shape;4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5202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3" name="Google Shape;79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8919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3" name="Google Shape;79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170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3" name="Google Shape;79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0196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3" name="Google Shape;79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6668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3" name="Google Shape;79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4083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7" name="Google Shape;4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89838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a:t>Tarihlerin de üzerinden geçtikten hemen sonra ücret hesaplama kısmına geliyor olacağız.</a:t>
            </a:r>
            <a:endParaRPr dirty="0"/>
          </a:p>
        </p:txBody>
      </p:sp>
      <p:sp>
        <p:nvSpPr>
          <p:cNvPr id="793" name="Google Shape;79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1485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3" name="Google Shape;79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1546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3" name="Google Shape;79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7036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7" name="Google Shape;4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3359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DBDA283-0EC2-3044-81AF-6A1A8BDBAAB7}"/>
              </a:ext>
            </a:extLst>
          </p:cNvPr>
          <p:cNvSpPr>
            <a:spLocks noGrp="1"/>
          </p:cNvSpPr>
          <p:nvPr>
            <p:ph type="body" idx="1"/>
          </p:nvPr>
        </p:nvSpPr>
        <p:spPr/>
        <p:txBody>
          <a:bodyPr/>
          <a:lstStyle/>
          <a:p>
            <a:r>
              <a:rPr lang="en-US" dirty="0"/>
              <a:t>SMARTIES </a:t>
            </a:r>
            <a:r>
              <a:rPr lang="en-US" dirty="0" err="1"/>
              <a:t>ödülleri</a:t>
            </a:r>
            <a:r>
              <a:rPr lang="en-US" dirty="0"/>
              <a:t> </a:t>
            </a:r>
            <a:r>
              <a:rPr lang="en-US" sz="1200" b="0" i="0" u="none" strike="noStrike" kern="1200" dirty="0">
                <a:solidFill>
                  <a:schemeClr val="tx1"/>
                </a:solidFill>
                <a:effectLst/>
                <a:latin typeface="+mn-lt"/>
                <a:ea typeface="+mn-ea"/>
                <a:cs typeface="+mn-cs"/>
              </a:rPr>
              <a:t>Mobil </a:t>
            </a:r>
            <a:r>
              <a:rPr lang="en-US" sz="1200" b="0" i="0" u="none" strike="noStrike" kern="1200" dirty="0" err="1">
                <a:solidFill>
                  <a:schemeClr val="tx1"/>
                </a:solidFill>
                <a:effectLst/>
                <a:latin typeface="+mn-lt"/>
                <a:ea typeface="+mn-ea"/>
                <a:cs typeface="+mn-cs"/>
              </a:rPr>
              <a:t>pazarlama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dünyasınında</a:t>
            </a:r>
            <a:r>
              <a:rPr lang="en-US" sz="1200" b="0" i="0" u="none" strike="noStrike" kern="1200" dirty="0">
                <a:solidFill>
                  <a:schemeClr val="tx1"/>
                </a:solidFill>
                <a:effectLst/>
                <a:latin typeface="+mn-lt"/>
                <a:ea typeface="+mn-ea"/>
                <a:cs typeface="+mn-cs"/>
              </a:rPr>
              <a:t> global </a:t>
            </a:r>
            <a:r>
              <a:rPr lang="en-US" sz="1200" b="0" i="0" u="none" strike="noStrike" kern="1200" dirty="0" err="1">
                <a:solidFill>
                  <a:schemeClr val="tx1"/>
                </a:solidFill>
                <a:effectLst/>
                <a:latin typeface="+mn-lt"/>
                <a:ea typeface="+mn-ea"/>
                <a:cs typeface="+mn-cs"/>
              </a:rPr>
              <a:t>anlamda</a:t>
            </a:r>
            <a:r>
              <a:rPr lang="en-US" sz="1200" b="0" i="0" u="none" strike="noStrike" kern="1200" dirty="0">
                <a:solidFill>
                  <a:schemeClr val="tx1"/>
                </a:solidFill>
                <a:effectLst/>
                <a:latin typeface="+mn-lt"/>
                <a:ea typeface="+mn-ea"/>
                <a:cs typeface="+mn-cs"/>
              </a:rPr>
              <a:t> 20 </a:t>
            </a:r>
            <a:r>
              <a:rPr lang="en-US" sz="1200" b="0" i="0" u="none" strike="noStrike" kern="1200" dirty="0" err="1">
                <a:solidFill>
                  <a:schemeClr val="tx1"/>
                </a:solidFill>
                <a:effectLst/>
                <a:latin typeface="+mn-lt"/>
                <a:ea typeface="+mn-ea"/>
                <a:cs typeface="+mn-cs"/>
              </a:rPr>
              <a:t>yıla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yakın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zamandır</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devam</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eden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tek</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ödül</a:t>
            </a:r>
            <a:r>
              <a:rPr lang="en-US" sz="1200" b="0" i="0" u="none" strike="noStrike" kern="1200" dirty="0">
                <a:solidFill>
                  <a:schemeClr val="tx1"/>
                </a:solidFill>
                <a:effectLst/>
                <a:latin typeface="+mn-lt"/>
                <a:ea typeface="+mn-ea"/>
                <a:cs typeface="+mn-cs"/>
              </a:rPr>
              <a:t> program. </a:t>
            </a:r>
            <a:r>
              <a:rPr lang="en-US" sz="1200" b="0" i="0" u="none" strike="noStrike" kern="1200" dirty="0" err="1">
                <a:solidFill>
                  <a:schemeClr val="tx1"/>
                </a:solidFill>
                <a:effectLst/>
                <a:latin typeface="+mn-lt"/>
                <a:ea typeface="+mn-ea"/>
                <a:cs typeface="+mn-cs"/>
              </a:rPr>
              <a:t>Burada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gördüğünüz</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üzere</a:t>
            </a:r>
            <a:r>
              <a:rPr lang="en-US" sz="1200" b="0" i="0" u="none" strike="noStrike" kern="1200" dirty="0">
                <a:solidFill>
                  <a:schemeClr val="tx1"/>
                </a:solidFill>
                <a:effectLst/>
                <a:latin typeface="+mn-lt"/>
                <a:ea typeface="+mn-ea"/>
                <a:cs typeface="+mn-cs"/>
              </a:rPr>
              <a:t> global, </a:t>
            </a:r>
            <a:r>
              <a:rPr lang="en-US" sz="1200" b="0" i="0" u="none" strike="noStrike" kern="1200" dirty="0" err="1">
                <a:solidFill>
                  <a:schemeClr val="tx1"/>
                </a:solidFill>
                <a:effectLst/>
                <a:latin typeface="+mn-lt"/>
                <a:ea typeface="+mn-ea"/>
                <a:cs typeface="+mn-cs"/>
              </a:rPr>
              <a:t>bölgesel</a:t>
            </a:r>
            <a:r>
              <a:rPr lang="en-US" sz="1200" b="0" i="0" u="none" strike="noStrike" kern="1200" dirty="0">
                <a:solidFill>
                  <a:schemeClr val="tx1"/>
                </a:solidFill>
                <a:effectLst/>
                <a:latin typeface="+mn-lt"/>
                <a:ea typeface="+mn-ea"/>
                <a:cs typeface="+mn-cs"/>
              </a:rPr>
              <a:t> ve </a:t>
            </a:r>
            <a:r>
              <a:rPr lang="en-US" sz="1200" b="0" i="0" u="none" strike="noStrike" kern="1200" dirty="0" err="1">
                <a:solidFill>
                  <a:schemeClr val="tx1"/>
                </a:solidFill>
                <a:effectLst/>
                <a:latin typeface="+mn-lt"/>
                <a:ea typeface="+mn-ea"/>
                <a:cs typeface="+mn-cs"/>
              </a:rPr>
              <a:t>ülke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bazlı</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ayrılıyor</a:t>
            </a:r>
            <a:r>
              <a:rPr lang="en-US" sz="1200" b="0" i="0" u="none" strike="noStrike" kern="1200" dirty="0">
                <a:solidFill>
                  <a:schemeClr val="tx1"/>
                </a:solidFill>
                <a:effectLst/>
                <a:latin typeface="+mn-lt"/>
                <a:ea typeface="+mn-ea"/>
                <a:cs typeface="+mn-cs"/>
              </a:rPr>
              <a:t>. </a:t>
            </a:r>
            <a:r>
              <a:rPr lang="tr-TR" sz="1200" b="0" i="0" u="none" strike="noStrike" kern="1200" dirty="0">
                <a:solidFill>
                  <a:schemeClr val="tx1"/>
                </a:solidFill>
                <a:effectLst/>
                <a:latin typeface="+mn-lt"/>
                <a:ea typeface="+mn-ea"/>
                <a:cs typeface="+mn-cs"/>
              </a:rPr>
              <a:t>İ</a:t>
            </a:r>
            <a:r>
              <a:rPr lang="en-US" sz="1200" b="0" i="0" u="none" strike="noStrike" kern="1200" dirty="0" err="1">
                <a:solidFill>
                  <a:schemeClr val="tx1"/>
                </a:solidFill>
                <a:effectLst/>
                <a:latin typeface="+mn-lt"/>
                <a:ea typeface="+mn-ea"/>
                <a:cs typeface="+mn-cs"/>
              </a:rPr>
              <a:t>novasyon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yaratıcılık</a:t>
            </a:r>
            <a:r>
              <a:rPr lang="en-US" sz="1200" b="0" i="0" u="none" strike="noStrike" kern="1200" dirty="0">
                <a:solidFill>
                  <a:schemeClr val="tx1"/>
                </a:solidFill>
                <a:effectLst/>
                <a:latin typeface="+mn-lt"/>
                <a:ea typeface="+mn-ea"/>
                <a:cs typeface="+mn-cs"/>
              </a:rPr>
              <a:t> ve </a:t>
            </a:r>
            <a:r>
              <a:rPr lang="en-US" sz="1200" b="0" i="0" u="none" strike="noStrike" kern="1200" dirty="0" err="1">
                <a:solidFill>
                  <a:schemeClr val="tx1"/>
                </a:solidFill>
                <a:effectLst/>
                <a:latin typeface="+mn-lt"/>
                <a:ea typeface="+mn-ea"/>
                <a:cs typeface="+mn-cs"/>
              </a:rPr>
              <a:t>başarıyı</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ödüllendiren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tek</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ödül</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programı</a:t>
            </a:r>
            <a:r>
              <a:rPr lang="en-US" sz="1200" b="0" i="0" u="none" strike="noStrike" kern="1200" dirty="0">
                <a:solidFill>
                  <a:schemeClr val="tx1"/>
                </a:solidFill>
                <a:effectLst/>
                <a:latin typeface="+mn-lt"/>
                <a:ea typeface="+mn-ea"/>
                <a:cs typeface="+mn-cs"/>
              </a:rPr>
              <a:t> Smarties </a:t>
            </a:r>
            <a:r>
              <a:rPr lang="en-US" sz="1200" b="0" i="0" u="none" strike="noStrike" kern="1200" dirty="0" err="1">
                <a:solidFill>
                  <a:schemeClr val="tx1"/>
                </a:solidFill>
                <a:effectLst/>
                <a:latin typeface="+mn-lt"/>
                <a:ea typeface="+mn-ea"/>
                <a:cs typeface="+mn-cs"/>
              </a:rPr>
              <a:t>Ödülleri</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bu</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alanda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sınırları</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yeniden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tanımlayan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müşterilerine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erişim</a:t>
            </a:r>
            <a:r>
              <a:rPr lang="en-US" sz="1200" b="0" i="0" u="none" strike="noStrike" kern="1200" dirty="0">
                <a:solidFill>
                  <a:schemeClr val="tx1"/>
                </a:solidFill>
                <a:effectLst/>
                <a:latin typeface="+mn-lt"/>
                <a:ea typeface="+mn-ea"/>
                <a:cs typeface="+mn-cs"/>
              </a:rPr>
              <a:t> ve </a:t>
            </a:r>
            <a:r>
              <a:rPr lang="en-US" sz="1200" b="0" i="0" u="none" strike="noStrike" kern="1200" dirty="0" err="1">
                <a:solidFill>
                  <a:schemeClr val="tx1"/>
                </a:solidFill>
                <a:effectLst/>
                <a:latin typeface="+mn-lt"/>
                <a:ea typeface="+mn-ea"/>
                <a:cs typeface="+mn-cs"/>
              </a:rPr>
              <a:t>etkileşim</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değeri</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sağlayan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ekip</a:t>
            </a:r>
            <a:r>
              <a:rPr lang="en-US" sz="1200" b="0" i="0" u="none" strike="noStrike" kern="1200" dirty="0">
                <a:solidFill>
                  <a:schemeClr val="tx1"/>
                </a:solidFill>
                <a:effectLst/>
                <a:latin typeface="+mn-lt"/>
                <a:ea typeface="+mn-ea"/>
                <a:cs typeface="+mn-cs"/>
              </a:rPr>
              <a:t> ve </a:t>
            </a:r>
            <a:r>
              <a:rPr lang="en-US" sz="1200" b="0" i="0" u="none" strike="noStrike" kern="1200" dirty="0" err="1">
                <a:solidFill>
                  <a:schemeClr val="tx1"/>
                </a:solidFill>
                <a:effectLst/>
                <a:latin typeface="+mn-lt"/>
                <a:ea typeface="+mn-ea"/>
                <a:cs typeface="+mn-cs"/>
              </a:rPr>
              <a:t>yetenekleri</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yıldızlaştırıyor</a:t>
            </a:r>
            <a:r>
              <a:rPr lang="en-US" sz="1200" b="0" i="0" u="none" strike="noStrike" kern="1200" dirty="0">
                <a:solidFill>
                  <a:schemeClr val="tx1"/>
                </a:solidFill>
                <a:effectLst/>
                <a:latin typeface="+mn-lt"/>
                <a:ea typeface="+mn-ea"/>
                <a:cs typeface="+mn-cs"/>
              </a:rPr>
              <a:t>. </a:t>
            </a:r>
            <a:endParaRPr lang="tr-TR" sz="1200" b="0" i="0" u="none" strike="noStrike" kern="1200" dirty="0">
              <a:solidFill>
                <a:schemeClr val="tx1"/>
              </a:solidFill>
              <a:effectLst/>
              <a:latin typeface="+mn-lt"/>
              <a:ea typeface="+mn-ea"/>
              <a:cs typeface="+mn-cs"/>
            </a:endParaRPr>
          </a:p>
          <a:p>
            <a:endParaRPr lang="tr-TR" sz="1200" b="0" i="0" u="none" strike="noStrike" kern="1200" dirty="0">
              <a:solidFill>
                <a:schemeClr val="tx1"/>
              </a:solidFill>
              <a:effectLst/>
              <a:latin typeface="+mn-lt"/>
              <a:ea typeface="+mn-ea"/>
              <a:cs typeface="+mn-cs"/>
            </a:endParaRPr>
          </a:p>
          <a:p>
            <a:r>
              <a:rPr lang="tr-TR" sz="1200" b="0" i="0" u="none" strike="noStrike" cap="none" dirty="0">
                <a:solidFill>
                  <a:schemeClr val="bg2">
                    <a:lumMod val="50000"/>
                  </a:schemeClr>
                </a:solidFill>
                <a:ea typeface="Arial"/>
                <a:cs typeface="Arial"/>
                <a:sym typeface="Arial"/>
              </a:rPr>
              <a:t>SMARTIES </a:t>
            </a:r>
            <a:r>
              <a:rPr lang="tr-TR" sz="1200" b="0" i="0" u="none" strike="noStrike" cap="none" dirty="0" err="1">
                <a:solidFill>
                  <a:schemeClr val="bg2">
                    <a:lumMod val="50000"/>
                  </a:schemeClr>
                </a:solidFill>
                <a:ea typeface="Arial"/>
                <a:cs typeface="Arial"/>
                <a:sym typeface="Arial"/>
              </a:rPr>
              <a:t>Websitesi</a:t>
            </a:r>
            <a:r>
              <a:rPr lang="tr-TR" sz="1200" b="0" i="0" u="none" strike="noStrike" cap="none" dirty="0">
                <a:solidFill>
                  <a:schemeClr val="bg2">
                    <a:lumMod val="50000"/>
                  </a:schemeClr>
                </a:solidFill>
                <a:ea typeface="Arial"/>
                <a:cs typeface="Arial"/>
                <a:sym typeface="Arial"/>
              </a:rPr>
              <a:t> üzerinden istediğiniz bölgeye veya ülkeye tıklayarak detaylı bilgi alabilirsiniz.</a:t>
            </a:r>
          </a:p>
          <a:p>
            <a:endParaRPr lang="tr-TR" sz="1200" b="0" i="0" u="none" strike="noStrike" cap="none" dirty="0">
              <a:solidFill>
                <a:schemeClr val="bg2">
                  <a:lumMod val="50000"/>
                </a:schemeClr>
              </a:solidFill>
              <a:ea typeface="Arial"/>
              <a:cs typeface="Arial"/>
              <a:sym typeface="Arial"/>
            </a:endParaRPr>
          </a:p>
          <a:p>
            <a:r>
              <a:rPr lang="tr-TR" sz="1200" b="0" i="0" u="none" strike="noStrike" cap="none" dirty="0">
                <a:solidFill>
                  <a:schemeClr val="bg2">
                    <a:lumMod val="50000"/>
                  </a:schemeClr>
                </a:solidFill>
                <a:ea typeface="Arial"/>
                <a:cs typeface="Arial"/>
                <a:sym typeface="Arial"/>
              </a:rPr>
              <a:t>EMEA: </a:t>
            </a:r>
            <a:r>
              <a:rPr lang="en-US" sz="1200" b="0" i="0" u="none" strike="noStrike" cap="none" dirty="0">
                <a:solidFill>
                  <a:schemeClr val="bg2">
                    <a:lumMod val="50000"/>
                  </a:schemeClr>
                </a:solidFill>
                <a:ea typeface="Arial"/>
                <a:cs typeface="Arial"/>
                <a:sym typeface="Arial"/>
              </a:rPr>
              <a:t>https://www.mmaglobal.com/smarties/awards/programs/</a:t>
            </a:r>
            <a:r>
              <a:rPr lang="tr-TR" sz="1200" b="0" i="0" u="none" strike="noStrike" cap="none" dirty="0" err="1">
                <a:solidFill>
                  <a:schemeClr val="bg2">
                    <a:lumMod val="50000"/>
                  </a:schemeClr>
                </a:solidFill>
                <a:ea typeface="Arial"/>
                <a:cs typeface="Arial"/>
                <a:sym typeface="Arial"/>
              </a:rPr>
              <a:t>emea</a:t>
            </a:r>
            <a:endParaRPr lang="tr-TR" sz="1200" b="0" i="0" u="none" strike="noStrike" cap="none" dirty="0">
              <a:solidFill>
                <a:schemeClr val="bg2">
                  <a:lumMod val="50000"/>
                </a:schemeClr>
              </a:solidFill>
              <a:ea typeface="Arial"/>
              <a:cs typeface="Arial"/>
              <a:sym typeface="Arial"/>
            </a:endParaRPr>
          </a:p>
          <a:p>
            <a:r>
              <a:rPr lang="tr-TR" sz="1200" b="0" i="0" u="none" strike="noStrike" cap="none" dirty="0">
                <a:solidFill>
                  <a:schemeClr val="bg2">
                    <a:lumMod val="50000"/>
                  </a:schemeClr>
                </a:solidFill>
                <a:ea typeface="Arial"/>
                <a:cs typeface="Arial"/>
                <a:sym typeface="Arial"/>
              </a:rPr>
              <a:t>TR: </a:t>
            </a:r>
            <a:r>
              <a:rPr lang="en-US" sz="1200" b="0" i="0" u="none" strike="noStrike" cap="none" dirty="0">
                <a:solidFill>
                  <a:schemeClr val="bg2">
                    <a:lumMod val="50000"/>
                  </a:schemeClr>
                </a:solidFill>
                <a:ea typeface="Arial"/>
                <a:cs typeface="Arial"/>
                <a:sym typeface="Arial"/>
              </a:rPr>
              <a:t>https://www.mmaglobal.com/smarties/awards/programs/turkey</a:t>
            </a:r>
            <a:endParaRPr lang="en-US" dirty="0"/>
          </a:p>
        </p:txBody>
      </p:sp>
    </p:spTree>
    <p:extLst>
      <p:ext uri="{BB962C8B-B14F-4D97-AF65-F5344CB8AC3E}">
        <p14:creationId xmlns:p14="http://schemas.microsoft.com/office/powerpoint/2010/main" val="13256503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3" name="Google Shape;79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668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7" name="Google Shape;4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9160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3" name="Google Shape;79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4607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3" name="Google Shape;79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77701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45962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56269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7" name="Google Shape;4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7301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3" name="Google Shape;79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7994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3" name="Google Shape;79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8036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35163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7" name="Google Shape;4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5292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a:t>Full listede ise 25 kategorimiz mevcut.</a:t>
            </a:r>
          </a:p>
          <a:p>
            <a:pPr marL="0" lvl="0" indent="0" algn="l" rtl="0">
              <a:spcBef>
                <a:spcPts val="0"/>
              </a:spcBef>
              <a:spcAft>
                <a:spcPts val="0"/>
              </a:spcAft>
              <a:buNone/>
            </a:pPr>
            <a:r>
              <a:rPr lang="tr-TR" dirty="0"/>
              <a:t>Sunum, eğitim ve göreceğiniz tüm materyaller, başvuru sisteminin İngilizce olması nedeni ile, orijinal isimlerinde tutulmuştur. </a:t>
            </a:r>
            <a:endParaRPr dirty="0"/>
          </a:p>
        </p:txBody>
      </p:sp>
      <p:sp>
        <p:nvSpPr>
          <p:cNvPr id="793" name="Google Shape;79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704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8CEF8-DA83-8649-81CC-26AAD188E6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6536D444-1A26-B347-897D-27BF885D55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7B2E2BA0-0346-9B4B-A529-E09C86A64B2E}"/>
              </a:ext>
            </a:extLst>
          </p:cNvPr>
          <p:cNvSpPr>
            <a:spLocks noGrp="1"/>
          </p:cNvSpPr>
          <p:nvPr>
            <p:ph type="dt" sz="half" idx="10"/>
          </p:nvPr>
        </p:nvSpPr>
        <p:spPr/>
        <p:txBody>
          <a:bodyPr/>
          <a:lstStyle/>
          <a:p>
            <a:fld id="{E4C4C1B1-F834-0C43-A620-C346E44370A6}" type="datetimeFigureOut">
              <a:rPr lang="tr-TR" smtClean="0"/>
              <a:t>8.10.2021</a:t>
            </a:fld>
            <a:endParaRPr lang="tr-TR"/>
          </a:p>
        </p:txBody>
      </p:sp>
      <p:sp>
        <p:nvSpPr>
          <p:cNvPr id="5" name="Footer Placeholder 4">
            <a:extLst>
              <a:ext uri="{FF2B5EF4-FFF2-40B4-BE49-F238E27FC236}">
                <a16:creationId xmlns:a16="http://schemas.microsoft.com/office/drawing/2014/main" id="{B9AC180B-5F0A-8C47-A548-65C30030FD38}"/>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F6672689-67F2-8447-B26D-83BDAB7E885B}"/>
              </a:ext>
            </a:extLst>
          </p:cNvPr>
          <p:cNvSpPr>
            <a:spLocks noGrp="1"/>
          </p:cNvSpPr>
          <p:nvPr>
            <p:ph type="sldNum" sz="quarter" idx="12"/>
          </p:nvPr>
        </p:nvSpPr>
        <p:spPr/>
        <p:txBody>
          <a:bodyPr/>
          <a:lstStyle/>
          <a:p>
            <a:fld id="{2E82ABFB-EFCF-F847-AFEA-CBE5D873A9D8}" type="slidenum">
              <a:rPr lang="tr-TR" smtClean="0"/>
              <a:t>‹#›</a:t>
            </a:fld>
            <a:endParaRPr lang="tr-TR"/>
          </a:p>
        </p:txBody>
      </p:sp>
    </p:spTree>
    <p:extLst>
      <p:ext uri="{BB962C8B-B14F-4D97-AF65-F5344CB8AC3E}">
        <p14:creationId xmlns:p14="http://schemas.microsoft.com/office/powerpoint/2010/main" val="1706943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7C45-FB02-DB42-A9C8-0551B4F6DAC5}"/>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6727F05D-5E88-3645-BE51-9159D4EA94B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E2C93D6A-B36A-B248-AEF0-B20B6BABEC45}"/>
              </a:ext>
            </a:extLst>
          </p:cNvPr>
          <p:cNvSpPr>
            <a:spLocks noGrp="1"/>
          </p:cNvSpPr>
          <p:nvPr>
            <p:ph type="dt" sz="half" idx="10"/>
          </p:nvPr>
        </p:nvSpPr>
        <p:spPr/>
        <p:txBody>
          <a:bodyPr/>
          <a:lstStyle/>
          <a:p>
            <a:fld id="{E4C4C1B1-F834-0C43-A620-C346E44370A6}" type="datetimeFigureOut">
              <a:rPr lang="tr-TR" smtClean="0"/>
              <a:t>8.10.2021</a:t>
            </a:fld>
            <a:endParaRPr lang="tr-TR"/>
          </a:p>
        </p:txBody>
      </p:sp>
      <p:sp>
        <p:nvSpPr>
          <p:cNvPr id="5" name="Footer Placeholder 4">
            <a:extLst>
              <a:ext uri="{FF2B5EF4-FFF2-40B4-BE49-F238E27FC236}">
                <a16:creationId xmlns:a16="http://schemas.microsoft.com/office/drawing/2014/main" id="{D7ECA3E3-3062-A64E-8C1F-BE665BB764EE}"/>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DD32D4A2-8D6A-704B-9817-5740EAB32D87}"/>
              </a:ext>
            </a:extLst>
          </p:cNvPr>
          <p:cNvSpPr>
            <a:spLocks noGrp="1"/>
          </p:cNvSpPr>
          <p:nvPr>
            <p:ph type="sldNum" sz="quarter" idx="12"/>
          </p:nvPr>
        </p:nvSpPr>
        <p:spPr/>
        <p:txBody>
          <a:bodyPr/>
          <a:lstStyle/>
          <a:p>
            <a:fld id="{2E82ABFB-EFCF-F847-AFEA-CBE5D873A9D8}" type="slidenum">
              <a:rPr lang="tr-TR" smtClean="0"/>
              <a:t>‹#›</a:t>
            </a:fld>
            <a:endParaRPr lang="tr-TR"/>
          </a:p>
        </p:txBody>
      </p:sp>
    </p:spTree>
    <p:extLst>
      <p:ext uri="{BB962C8B-B14F-4D97-AF65-F5344CB8AC3E}">
        <p14:creationId xmlns:p14="http://schemas.microsoft.com/office/powerpoint/2010/main" val="193789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3EB1EB-C765-DF48-99DC-05E7671264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8CE57779-F83C-2B44-BDDF-4EFC23E69F1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F4AEA28A-AF9F-6849-B7A7-C6C4BD258161}"/>
              </a:ext>
            </a:extLst>
          </p:cNvPr>
          <p:cNvSpPr>
            <a:spLocks noGrp="1"/>
          </p:cNvSpPr>
          <p:nvPr>
            <p:ph type="dt" sz="half" idx="10"/>
          </p:nvPr>
        </p:nvSpPr>
        <p:spPr/>
        <p:txBody>
          <a:bodyPr/>
          <a:lstStyle/>
          <a:p>
            <a:fld id="{E4C4C1B1-F834-0C43-A620-C346E44370A6}" type="datetimeFigureOut">
              <a:rPr lang="tr-TR" smtClean="0"/>
              <a:t>8.10.2021</a:t>
            </a:fld>
            <a:endParaRPr lang="tr-TR"/>
          </a:p>
        </p:txBody>
      </p:sp>
      <p:sp>
        <p:nvSpPr>
          <p:cNvPr id="5" name="Footer Placeholder 4">
            <a:extLst>
              <a:ext uri="{FF2B5EF4-FFF2-40B4-BE49-F238E27FC236}">
                <a16:creationId xmlns:a16="http://schemas.microsoft.com/office/drawing/2014/main" id="{08EE3600-7754-894E-AB19-C2F42F8A4FDB}"/>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5B92358A-B328-9E41-9D6C-536CD098A17C}"/>
              </a:ext>
            </a:extLst>
          </p:cNvPr>
          <p:cNvSpPr>
            <a:spLocks noGrp="1"/>
          </p:cNvSpPr>
          <p:nvPr>
            <p:ph type="sldNum" sz="quarter" idx="12"/>
          </p:nvPr>
        </p:nvSpPr>
        <p:spPr/>
        <p:txBody>
          <a:bodyPr/>
          <a:lstStyle/>
          <a:p>
            <a:fld id="{2E82ABFB-EFCF-F847-AFEA-CBE5D873A9D8}" type="slidenum">
              <a:rPr lang="tr-TR" smtClean="0"/>
              <a:t>‹#›</a:t>
            </a:fld>
            <a:endParaRPr lang="tr-TR"/>
          </a:p>
        </p:txBody>
      </p:sp>
    </p:spTree>
    <p:extLst>
      <p:ext uri="{BB962C8B-B14F-4D97-AF65-F5344CB8AC3E}">
        <p14:creationId xmlns:p14="http://schemas.microsoft.com/office/powerpoint/2010/main" val="931684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lt Title and Map">
    <p:spTree>
      <p:nvGrpSpPr>
        <p:cNvPr id="1" name=""/>
        <p:cNvGrpSpPr/>
        <p:nvPr/>
      </p:nvGrpSpPr>
      <p:grpSpPr>
        <a:xfrm>
          <a:off x="0" y="0"/>
          <a:ext cx="0" cy="0"/>
          <a:chOff x="0" y="0"/>
          <a:chExt cx="0" cy="0"/>
        </a:xfrm>
      </p:grpSpPr>
      <p:sp>
        <p:nvSpPr>
          <p:cNvPr id="18" name="Add your header here">
            <a:extLst>
              <a:ext uri="{FF2B5EF4-FFF2-40B4-BE49-F238E27FC236}">
                <a16:creationId xmlns:a16="http://schemas.microsoft.com/office/drawing/2014/main" id="{A00270F1-34FD-A54B-A658-AA8F5998E9B1}"/>
              </a:ext>
            </a:extLst>
          </p:cNvPr>
          <p:cNvSpPr txBox="1">
            <a:spLocks noGrp="1"/>
          </p:cNvSpPr>
          <p:nvPr>
            <p:ph type="body" sz="quarter" idx="13"/>
          </p:nvPr>
        </p:nvSpPr>
        <p:spPr>
          <a:xfrm>
            <a:off x="522701" y="297212"/>
            <a:ext cx="5245270" cy="584201"/>
          </a:xfrm>
          <a:prstGeom prst="rect">
            <a:avLst/>
          </a:prstGeom>
        </p:spPr>
        <p:txBody>
          <a:bodyPr>
            <a:spAutoFit/>
          </a:bodyPr>
          <a:lstStyle>
            <a:lvl1pPr marL="0" indent="0">
              <a:lnSpc>
                <a:spcPct val="90000"/>
              </a:lnSpc>
              <a:spcBef>
                <a:spcPts val="0"/>
              </a:spcBef>
              <a:buSzTx/>
              <a:buNone/>
              <a:defRPr sz="3500">
                <a:solidFill>
                  <a:srgbClr val="777776"/>
                </a:solidFill>
                <a:latin typeface="Helvetica"/>
                <a:ea typeface="Helvetica"/>
                <a:cs typeface="Helvetica"/>
                <a:sym typeface="Helvetica"/>
              </a:defRPr>
            </a:lvl1pPr>
          </a:lstStyle>
          <a:p>
            <a:r>
              <a:t>Add your header here</a:t>
            </a:r>
          </a:p>
        </p:txBody>
      </p:sp>
      <p:sp>
        <p:nvSpPr>
          <p:cNvPr id="19" name="Line">
            <a:extLst>
              <a:ext uri="{FF2B5EF4-FFF2-40B4-BE49-F238E27FC236}">
                <a16:creationId xmlns:a16="http://schemas.microsoft.com/office/drawing/2014/main" id="{6C9757D0-2B21-EB40-9A69-4AB82478547C}"/>
              </a:ext>
            </a:extLst>
          </p:cNvPr>
          <p:cNvSpPr/>
          <p:nvPr userDrawn="1"/>
        </p:nvSpPr>
        <p:spPr>
          <a:xfrm>
            <a:off x="522701" y="1244010"/>
            <a:ext cx="10960734" cy="1"/>
          </a:xfrm>
          <a:prstGeom prst="line">
            <a:avLst/>
          </a:prstGeom>
          <a:ln w="25400">
            <a:solidFill>
              <a:srgbClr val="DCDEE0"/>
            </a:solidFill>
            <a:miter lim="400000"/>
          </a:ln>
        </p:spPr>
        <p:txBody>
          <a:bodyPr lIns="25400" tIns="25400" rIns="25400" bIns="25400" anchor="ctr"/>
          <a:lstStyle/>
          <a:p>
            <a:pPr marL="0" indent="0" algn="l" defTabSz="228600">
              <a:lnSpc>
                <a:spcPct val="100000"/>
              </a:lnSpc>
              <a:buSzTx/>
              <a:buNone/>
              <a:defRPr sz="1200">
                <a:solidFill>
                  <a:srgbClr val="FFFFFF"/>
                </a:solidFill>
              </a:defRPr>
            </a:pPr>
            <a:endParaRPr sz="600"/>
          </a:p>
        </p:txBody>
      </p:sp>
      <p:pic>
        <p:nvPicPr>
          <p:cNvPr id="20" name="FORUM LOGO SEFFAF2.png" descr="FORUM LOGO SEFFAF2.png">
            <a:extLst>
              <a:ext uri="{FF2B5EF4-FFF2-40B4-BE49-F238E27FC236}">
                <a16:creationId xmlns:a16="http://schemas.microsoft.com/office/drawing/2014/main" id="{543C3F61-DD04-6C4F-A74F-061200B8F8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71786" y="323926"/>
            <a:ext cx="2032948" cy="750512"/>
          </a:xfrm>
          <a:prstGeom prst="rect">
            <a:avLst/>
          </a:prstGeom>
          <a:ln w="12700">
            <a:miter lim="400000"/>
          </a:ln>
        </p:spPr>
      </p:pic>
    </p:spTree>
    <p:extLst>
      <p:ext uri="{BB962C8B-B14F-4D97-AF65-F5344CB8AC3E}">
        <p14:creationId xmlns:p14="http://schemas.microsoft.com/office/powerpoint/2010/main" val="3402035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_Complete">
  <p:cSld name="1_Complete">
    <p:spTree>
      <p:nvGrpSpPr>
        <p:cNvPr id="1" name="Shape 25"/>
        <p:cNvGrpSpPr/>
        <p:nvPr/>
      </p:nvGrpSpPr>
      <p:grpSpPr>
        <a:xfrm>
          <a:off x="0" y="0"/>
          <a:ext cx="0" cy="0"/>
          <a:chOff x="0" y="0"/>
          <a:chExt cx="0" cy="0"/>
        </a:xfrm>
      </p:grpSpPr>
      <p:sp>
        <p:nvSpPr>
          <p:cNvPr id="26" name="Google Shape;26;p3"/>
          <p:cNvSpPr txBox="1">
            <a:spLocks noGrp="1"/>
          </p:cNvSpPr>
          <p:nvPr>
            <p:ph type="body" idx="1"/>
          </p:nvPr>
        </p:nvSpPr>
        <p:spPr>
          <a:xfrm>
            <a:off x="522701" y="297212"/>
            <a:ext cx="5245270" cy="58420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rgbClr val="777776"/>
              </a:buClr>
              <a:buSzPts val="3500"/>
              <a:buNone/>
              <a:defRPr sz="3500">
                <a:solidFill>
                  <a:srgbClr val="777776"/>
                </a:solidFill>
                <a:latin typeface="Calibri"/>
                <a:ea typeface="Calibri"/>
                <a:cs typeface="Calibri"/>
                <a:sym typeface="Calibri"/>
              </a:defRPr>
            </a:lvl1pPr>
            <a:lvl2pPr marL="914400" lvl="1" indent="-450850" algn="l">
              <a:lnSpc>
                <a:spcPct val="90000"/>
              </a:lnSpc>
              <a:spcBef>
                <a:spcPts val="0"/>
              </a:spcBef>
              <a:spcAft>
                <a:spcPts val="0"/>
              </a:spcAft>
              <a:buClr>
                <a:srgbClr val="777776"/>
              </a:buClr>
              <a:buSzPts val="3500"/>
              <a:buChar char="•"/>
              <a:defRPr sz="3500">
                <a:solidFill>
                  <a:srgbClr val="777776"/>
                </a:solidFill>
                <a:latin typeface="Calibri"/>
                <a:ea typeface="Calibri"/>
                <a:cs typeface="Calibri"/>
                <a:sym typeface="Calibri"/>
              </a:defRPr>
            </a:lvl2pPr>
            <a:lvl3pPr marL="1371600" lvl="2" indent="-450850" algn="l">
              <a:lnSpc>
                <a:spcPct val="90000"/>
              </a:lnSpc>
              <a:spcBef>
                <a:spcPts val="0"/>
              </a:spcBef>
              <a:spcAft>
                <a:spcPts val="0"/>
              </a:spcAft>
              <a:buClr>
                <a:srgbClr val="777776"/>
              </a:buClr>
              <a:buSzPts val="3500"/>
              <a:buChar char="•"/>
              <a:defRPr sz="3500">
                <a:solidFill>
                  <a:srgbClr val="777776"/>
                </a:solidFill>
                <a:latin typeface="Calibri"/>
                <a:ea typeface="Calibri"/>
                <a:cs typeface="Calibri"/>
                <a:sym typeface="Calibri"/>
              </a:defRPr>
            </a:lvl3pPr>
            <a:lvl4pPr marL="1828800" lvl="3" indent="-450850" algn="l">
              <a:lnSpc>
                <a:spcPct val="90000"/>
              </a:lnSpc>
              <a:spcBef>
                <a:spcPts val="0"/>
              </a:spcBef>
              <a:spcAft>
                <a:spcPts val="0"/>
              </a:spcAft>
              <a:buClr>
                <a:srgbClr val="777776"/>
              </a:buClr>
              <a:buSzPts val="3500"/>
              <a:buChar char="•"/>
              <a:defRPr sz="3500">
                <a:solidFill>
                  <a:srgbClr val="777776"/>
                </a:solidFill>
                <a:latin typeface="Calibri"/>
                <a:ea typeface="Calibri"/>
                <a:cs typeface="Calibri"/>
                <a:sym typeface="Calibri"/>
              </a:defRPr>
            </a:lvl4pPr>
            <a:lvl5pPr marL="2286000" lvl="4" indent="-450850" algn="l">
              <a:lnSpc>
                <a:spcPct val="90000"/>
              </a:lnSpc>
              <a:spcBef>
                <a:spcPts val="0"/>
              </a:spcBef>
              <a:spcAft>
                <a:spcPts val="0"/>
              </a:spcAft>
              <a:buClr>
                <a:srgbClr val="777776"/>
              </a:buClr>
              <a:buSzPts val="3500"/>
              <a:buChar char="•"/>
              <a:defRPr sz="3500">
                <a:solidFill>
                  <a:srgbClr val="777776"/>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7" name="Google Shape;27;p3"/>
          <p:cNvCxnSpPr/>
          <p:nvPr/>
        </p:nvCxnSpPr>
        <p:spPr>
          <a:xfrm>
            <a:off x="522700" y="1244010"/>
            <a:ext cx="10960735" cy="1"/>
          </a:xfrm>
          <a:prstGeom prst="straightConnector1">
            <a:avLst/>
          </a:prstGeom>
          <a:noFill/>
          <a:ln w="25400" cap="flat" cmpd="sng">
            <a:solidFill>
              <a:srgbClr val="DCDEE0"/>
            </a:solidFill>
            <a:prstDash val="solid"/>
            <a:miter lim="400000"/>
            <a:headEnd type="none" w="sm" len="sm"/>
            <a:tailEnd type="none" w="sm" len="sm"/>
          </a:ln>
        </p:spPr>
      </p:cxnSp>
      <p:pic>
        <p:nvPicPr>
          <p:cNvPr id="28" name="Google Shape;28;p3" descr="FORUM LOGO SEFFAF2.png"/>
          <p:cNvPicPr preferRelativeResize="0"/>
          <p:nvPr/>
        </p:nvPicPr>
        <p:blipFill rotWithShape="1">
          <a:blip r:embed="rId2">
            <a:alphaModFix/>
          </a:blip>
          <a:srcRect/>
          <a:stretch/>
        </p:blipFill>
        <p:spPr>
          <a:xfrm>
            <a:off x="9471786" y="323926"/>
            <a:ext cx="2032948" cy="750512"/>
          </a:xfrm>
          <a:prstGeom prst="rect">
            <a:avLst/>
          </a:prstGeom>
          <a:noFill/>
          <a:ln>
            <a:noFill/>
          </a:ln>
        </p:spPr>
      </p:pic>
      <p:sp>
        <p:nvSpPr>
          <p:cNvPr id="29" name="Google Shape;29;p3"/>
          <p:cNvSpPr txBox="1">
            <a:spLocks noGrp="1"/>
          </p:cNvSpPr>
          <p:nvPr>
            <p:ph type="sldNum" idx="12"/>
          </p:nvPr>
        </p:nvSpPr>
        <p:spPr>
          <a:xfrm>
            <a:off x="7315200" y="6356350"/>
            <a:ext cx="2844800" cy="368300"/>
          </a:xfrm>
          <a:prstGeom prst="rect">
            <a:avLst/>
          </a:prstGeom>
          <a:noFill/>
          <a:ln>
            <a:noFill/>
          </a:ln>
        </p:spPr>
        <p:txBody>
          <a:bodyPr spcFirstLastPara="1" wrap="square" lIns="50800" tIns="50800" rIns="50800" bIns="508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sz="1200" b="0" i="0" u="none" strike="noStrike" cap="none">
              <a:latin typeface="Calibri"/>
              <a:ea typeface="Calibri"/>
              <a:cs typeface="Calibri"/>
              <a:sym typeface="Calibri"/>
            </a:endParaRPr>
          </a:p>
        </p:txBody>
      </p:sp>
    </p:spTree>
    <p:extLst>
      <p:ext uri="{BB962C8B-B14F-4D97-AF65-F5344CB8AC3E}">
        <p14:creationId xmlns:p14="http://schemas.microsoft.com/office/powerpoint/2010/main" val="3695791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841"/>
        <p:cNvGrpSpPr/>
        <p:nvPr/>
      </p:nvGrpSpPr>
      <p:grpSpPr>
        <a:xfrm>
          <a:off x="0" y="0"/>
          <a:ext cx="0" cy="0"/>
          <a:chOff x="0" y="0"/>
          <a:chExt cx="0" cy="0"/>
        </a:xfrm>
      </p:grpSpPr>
      <p:sp>
        <p:nvSpPr>
          <p:cNvPr id="1842" name="Shape 1842"/>
          <p:cNvSpPr txBox="1">
            <a:spLocks noGrp="1"/>
          </p:cNvSpPr>
          <p:nvPr>
            <p:ph type="title"/>
          </p:nvPr>
        </p:nvSpPr>
        <p:spPr>
          <a:xfrm>
            <a:off x="957733" y="985833"/>
            <a:ext cx="9014800" cy="11432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43" name="Shape 1843"/>
          <p:cNvSpPr txBox="1">
            <a:spLocks noGrp="1"/>
          </p:cNvSpPr>
          <p:nvPr>
            <p:ph type="body" idx="1"/>
          </p:nvPr>
        </p:nvSpPr>
        <p:spPr>
          <a:xfrm>
            <a:off x="957733" y="2350200"/>
            <a:ext cx="4323200" cy="4116000"/>
          </a:xfrm>
          <a:prstGeom prst="rect">
            <a:avLst/>
          </a:prstGeom>
        </p:spPr>
        <p:txBody>
          <a:bodyPr spcFirstLastPara="1" wrap="square" lIns="91425" tIns="91425" rIns="91425" bIns="91425" anchor="t" anchorCtr="0"/>
          <a:lstStyle>
            <a:lvl1pPr marL="609630" lvl="0" indent="-457223">
              <a:spcBef>
                <a:spcPts val="800"/>
              </a:spcBef>
              <a:spcAft>
                <a:spcPts val="0"/>
              </a:spcAft>
              <a:buSzPts val="1800"/>
              <a:buChar char="▪"/>
              <a:defRPr sz="2400"/>
            </a:lvl1pPr>
            <a:lvl2pPr marL="1219261" lvl="1" indent="-457223">
              <a:spcBef>
                <a:spcPts val="0"/>
              </a:spcBef>
              <a:spcAft>
                <a:spcPts val="0"/>
              </a:spcAft>
              <a:buSzPts val="1800"/>
              <a:buChar char="▫"/>
              <a:defRPr sz="2400"/>
            </a:lvl2pPr>
            <a:lvl3pPr marL="1828891" lvl="2" indent="-457223">
              <a:spcBef>
                <a:spcPts val="0"/>
              </a:spcBef>
              <a:spcAft>
                <a:spcPts val="0"/>
              </a:spcAft>
              <a:buSzPts val="1800"/>
              <a:buChar char="▫"/>
              <a:defRPr sz="2400"/>
            </a:lvl3pPr>
            <a:lvl4pPr marL="2438522" lvl="3" indent="-457223">
              <a:spcBef>
                <a:spcPts val="0"/>
              </a:spcBef>
              <a:spcAft>
                <a:spcPts val="0"/>
              </a:spcAft>
              <a:buSzPts val="1800"/>
              <a:buChar char="▫"/>
              <a:defRPr sz="2400"/>
            </a:lvl4pPr>
            <a:lvl5pPr marL="3048152" lvl="4" indent="-457223">
              <a:spcBef>
                <a:spcPts val="0"/>
              </a:spcBef>
              <a:spcAft>
                <a:spcPts val="0"/>
              </a:spcAft>
              <a:buSzPts val="1800"/>
              <a:buChar char="▫"/>
              <a:defRPr sz="2400"/>
            </a:lvl5pPr>
            <a:lvl6pPr marL="3657783" lvl="5" indent="-457223">
              <a:spcBef>
                <a:spcPts val="0"/>
              </a:spcBef>
              <a:spcAft>
                <a:spcPts val="0"/>
              </a:spcAft>
              <a:buSzPts val="1800"/>
              <a:buChar char="▫"/>
              <a:defRPr sz="2400"/>
            </a:lvl6pPr>
            <a:lvl7pPr marL="4267413" lvl="6" indent="-457223">
              <a:spcBef>
                <a:spcPts val="0"/>
              </a:spcBef>
              <a:spcAft>
                <a:spcPts val="0"/>
              </a:spcAft>
              <a:buSzPts val="1800"/>
              <a:buChar char="●"/>
              <a:defRPr sz="2400"/>
            </a:lvl7pPr>
            <a:lvl8pPr marL="4877044" lvl="7" indent="-457223">
              <a:spcBef>
                <a:spcPts val="0"/>
              </a:spcBef>
              <a:spcAft>
                <a:spcPts val="0"/>
              </a:spcAft>
              <a:buSzPts val="1800"/>
              <a:buChar char="○"/>
              <a:defRPr sz="2400"/>
            </a:lvl8pPr>
            <a:lvl9pPr marL="5486674" lvl="8" indent="-457223">
              <a:spcBef>
                <a:spcPts val="0"/>
              </a:spcBef>
              <a:spcAft>
                <a:spcPts val="0"/>
              </a:spcAft>
              <a:buSzPts val="1800"/>
              <a:buChar char="■"/>
              <a:defRPr sz="2400"/>
            </a:lvl9pPr>
          </a:lstStyle>
          <a:p>
            <a:endParaRPr/>
          </a:p>
        </p:txBody>
      </p:sp>
      <p:sp>
        <p:nvSpPr>
          <p:cNvPr id="1844" name="Shape 1844"/>
          <p:cNvSpPr txBox="1">
            <a:spLocks noGrp="1"/>
          </p:cNvSpPr>
          <p:nvPr>
            <p:ph type="body" idx="2"/>
          </p:nvPr>
        </p:nvSpPr>
        <p:spPr>
          <a:xfrm>
            <a:off x="5541428" y="2350200"/>
            <a:ext cx="4323200" cy="4116000"/>
          </a:xfrm>
          <a:prstGeom prst="rect">
            <a:avLst/>
          </a:prstGeom>
        </p:spPr>
        <p:txBody>
          <a:bodyPr spcFirstLastPara="1" wrap="square" lIns="91425" tIns="91425" rIns="91425" bIns="91425" anchor="t" anchorCtr="0"/>
          <a:lstStyle>
            <a:lvl1pPr marL="609630" lvl="0" indent="-457223">
              <a:spcBef>
                <a:spcPts val="800"/>
              </a:spcBef>
              <a:spcAft>
                <a:spcPts val="0"/>
              </a:spcAft>
              <a:buSzPts val="1800"/>
              <a:buChar char="▪"/>
              <a:defRPr sz="2400"/>
            </a:lvl1pPr>
            <a:lvl2pPr marL="1219261" lvl="1" indent="-457223">
              <a:spcBef>
                <a:spcPts val="0"/>
              </a:spcBef>
              <a:spcAft>
                <a:spcPts val="0"/>
              </a:spcAft>
              <a:buSzPts val="1800"/>
              <a:buChar char="▫"/>
              <a:defRPr sz="2400"/>
            </a:lvl2pPr>
            <a:lvl3pPr marL="1828891" lvl="2" indent="-457223">
              <a:spcBef>
                <a:spcPts val="0"/>
              </a:spcBef>
              <a:spcAft>
                <a:spcPts val="0"/>
              </a:spcAft>
              <a:buSzPts val="1800"/>
              <a:buChar char="▫"/>
              <a:defRPr sz="2400"/>
            </a:lvl3pPr>
            <a:lvl4pPr marL="2438522" lvl="3" indent="-457223">
              <a:spcBef>
                <a:spcPts val="0"/>
              </a:spcBef>
              <a:spcAft>
                <a:spcPts val="0"/>
              </a:spcAft>
              <a:buSzPts val="1800"/>
              <a:buChar char="▫"/>
              <a:defRPr sz="2400"/>
            </a:lvl4pPr>
            <a:lvl5pPr marL="3048152" lvl="4" indent="-457223">
              <a:spcBef>
                <a:spcPts val="0"/>
              </a:spcBef>
              <a:spcAft>
                <a:spcPts val="0"/>
              </a:spcAft>
              <a:buSzPts val="1800"/>
              <a:buChar char="▫"/>
              <a:defRPr sz="2400"/>
            </a:lvl5pPr>
            <a:lvl6pPr marL="3657783" lvl="5" indent="-457223">
              <a:spcBef>
                <a:spcPts val="0"/>
              </a:spcBef>
              <a:spcAft>
                <a:spcPts val="0"/>
              </a:spcAft>
              <a:buSzPts val="1800"/>
              <a:buChar char="▫"/>
              <a:defRPr sz="2400"/>
            </a:lvl6pPr>
            <a:lvl7pPr marL="4267413" lvl="6" indent="-457223">
              <a:spcBef>
                <a:spcPts val="0"/>
              </a:spcBef>
              <a:spcAft>
                <a:spcPts val="0"/>
              </a:spcAft>
              <a:buSzPts val="1800"/>
              <a:buChar char="●"/>
              <a:defRPr sz="2400"/>
            </a:lvl7pPr>
            <a:lvl8pPr marL="4877044" lvl="7" indent="-457223">
              <a:spcBef>
                <a:spcPts val="0"/>
              </a:spcBef>
              <a:spcAft>
                <a:spcPts val="0"/>
              </a:spcAft>
              <a:buSzPts val="1800"/>
              <a:buChar char="○"/>
              <a:defRPr sz="2400"/>
            </a:lvl8pPr>
            <a:lvl9pPr marL="5486674" lvl="8" indent="-457223">
              <a:spcBef>
                <a:spcPts val="0"/>
              </a:spcBef>
              <a:spcAft>
                <a:spcPts val="0"/>
              </a:spcAft>
              <a:buSzPts val="1800"/>
              <a:buChar char="■"/>
              <a:defRPr sz="2400"/>
            </a:lvl9pPr>
          </a:lstStyle>
          <a:p>
            <a:endParaRPr/>
          </a:p>
        </p:txBody>
      </p:sp>
    </p:spTree>
    <p:extLst>
      <p:ext uri="{BB962C8B-B14F-4D97-AF65-F5344CB8AC3E}">
        <p14:creationId xmlns:p14="http://schemas.microsoft.com/office/powerpoint/2010/main" val="2061574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amp; Bullets_E">
    <p:spTree>
      <p:nvGrpSpPr>
        <p:cNvPr id="1" name=""/>
        <p:cNvGrpSpPr/>
        <p:nvPr/>
      </p:nvGrpSpPr>
      <p:grpSpPr>
        <a:xfrm>
          <a:off x="0" y="0"/>
          <a:ext cx="0" cy="0"/>
          <a:chOff x="0" y="0"/>
          <a:chExt cx="0" cy="0"/>
        </a:xfrm>
      </p:grpSpPr>
      <p:sp>
        <p:nvSpPr>
          <p:cNvPr id="95" name="Line"/>
          <p:cNvSpPr/>
          <p:nvPr/>
        </p:nvSpPr>
        <p:spPr>
          <a:xfrm>
            <a:off x="-1083468" y="1637245"/>
            <a:ext cx="3147391" cy="1"/>
          </a:xfrm>
          <a:prstGeom prst="line">
            <a:avLst/>
          </a:prstGeom>
          <a:ln w="25400">
            <a:solidFill>
              <a:srgbClr val="00A2D8"/>
            </a:solidFill>
            <a:miter lim="400000"/>
          </a:ln>
        </p:spPr>
        <p:txBody>
          <a:bodyPr lIns="35715" tIns="35715" rIns="35715" bIns="35715" anchor="ctr"/>
          <a:lstStyle/>
          <a:p>
            <a:pPr algn="l" defTabSz="321443">
              <a:defRPr sz="1200">
                <a:latin typeface="Helvetica"/>
                <a:ea typeface="Helvetica"/>
                <a:cs typeface="Helvetica"/>
                <a:sym typeface="Helvetica"/>
              </a:defRPr>
            </a:pPr>
            <a:endParaRPr sz="1200"/>
          </a:p>
        </p:txBody>
      </p:sp>
      <p:sp>
        <p:nvSpPr>
          <p:cNvPr id="96" name="Rectangle"/>
          <p:cNvSpPr/>
          <p:nvPr/>
        </p:nvSpPr>
        <p:spPr>
          <a:xfrm>
            <a:off x="-47625" y="-35719"/>
            <a:ext cx="6631781" cy="339328"/>
          </a:xfrm>
          <a:prstGeom prst="rect">
            <a:avLst/>
          </a:prstGeom>
          <a:solidFill>
            <a:srgbClr val="00A2D8"/>
          </a:solidFill>
          <a:ln w="12700">
            <a:miter lim="400000"/>
          </a:ln>
        </p:spPr>
        <p:txBody>
          <a:bodyPr lIns="35715" tIns="35715" rIns="35715" bIns="35715" anchor="ctr"/>
          <a:lstStyle/>
          <a:p>
            <a:pPr defTabSz="294656">
              <a:defRPr sz="2800">
                <a:solidFill>
                  <a:srgbClr val="FFFFFF"/>
                </a:solidFill>
                <a:effectLst>
                  <a:outerShdw blurRad="38100" dist="12700" dir="5400000" rotWithShape="0">
                    <a:srgbClr val="000000">
                      <a:alpha val="50000"/>
                    </a:srgbClr>
                  </a:outerShdw>
                </a:effectLst>
              </a:defRPr>
            </a:pPr>
            <a:endParaRPr sz="2800"/>
          </a:p>
        </p:txBody>
      </p:sp>
      <p:sp>
        <p:nvSpPr>
          <p:cNvPr id="97" name="Line"/>
          <p:cNvSpPr/>
          <p:nvPr/>
        </p:nvSpPr>
        <p:spPr>
          <a:xfrm>
            <a:off x="6596063" y="1637245"/>
            <a:ext cx="7664259" cy="1"/>
          </a:xfrm>
          <a:prstGeom prst="line">
            <a:avLst/>
          </a:prstGeom>
          <a:ln w="25400">
            <a:solidFill>
              <a:srgbClr val="00A2D8"/>
            </a:solidFill>
            <a:miter lim="400000"/>
          </a:ln>
        </p:spPr>
        <p:txBody>
          <a:bodyPr lIns="35715" tIns="35715" rIns="35715" bIns="35715" anchor="ctr"/>
          <a:lstStyle/>
          <a:p>
            <a:pPr algn="l" defTabSz="321443">
              <a:defRPr sz="1200">
                <a:latin typeface="Helvetica"/>
                <a:ea typeface="Helvetica"/>
                <a:cs typeface="Helvetica"/>
                <a:sym typeface="Helvetica"/>
              </a:defRPr>
            </a:pPr>
            <a:endParaRPr sz="1200"/>
          </a:p>
        </p:txBody>
      </p:sp>
      <p:sp>
        <p:nvSpPr>
          <p:cNvPr id="98" name="Rectangle"/>
          <p:cNvSpPr/>
          <p:nvPr/>
        </p:nvSpPr>
        <p:spPr>
          <a:xfrm>
            <a:off x="-59532" y="6715128"/>
            <a:ext cx="12275344" cy="187523"/>
          </a:xfrm>
          <a:prstGeom prst="rect">
            <a:avLst/>
          </a:prstGeom>
          <a:solidFill>
            <a:srgbClr val="00A4DA"/>
          </a:solidFill>
          <a:ln w="12700">
            <a:miter lim="400000"/>
          </a:ln>
        </p:spPr>
        <p:txBody>
          <a:bodyPr lIns="35715" tIns="35715" rIns="35715" bIns="35715" anchor="ctr"/>
          <a:lstStyle/>
          <a:p>
            <a:pPr algn="l" defTabSz="294656">
              <a:defRPr sz="2800">
                <a:solidFill>
                  <a:srgbClr val="FFFFFF"/>
                </a:solidFill>
                <a:effectLst>
                  <a:outerShdw blurRad="38100" dist="12700" dir="5400000" rotWithShape="0">
                    <a:srgbClr val="000000">
                      <a:alpha val="50000"/>
                    </a:srgbClr>
                  </a:outerShdw>
                </a:effectLst>
              </a:defRPr>
            </a:pPr>
            <a:endParaRPr sz="2800"/>
          </a:p>
        </p:txBody>
      </p:sp>
      <p:pic>
        <p:nvPicPr>
          <p:cNvPr id="99" name="droppedImage.pdf" descr="droppedImage.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655095" y="5545336"/>
            <a:ext cx="9627285" cy="508992"/>
          </a:xfrm>
          <a:prstGeom prst="rect">
            <a:avLst/>
          </a:prstGeom>
          <a:ln w="12700">
            <a:miter lim="400000"/>
          </a:ln>
        </p:spPr>
      </p:pic>
      <p:pic>
        <p:nvPicPr>
          <p:cNvPr id="101" name="droppedImage.pdf" descr="droppedImage.pdf"/>
          <p:cNvPicPr>
            <a:picLocks noChangeAspect="1"/>
          </p:cNvPicPr>
          <p:nvPr/>
        </p:nvPicPr>
        <p:blipFill>
          <a:blip r:embed="rId3"/>
          <a:stretch>
            <a:fillRect/>
          </a:stretch>
        </p:blipFill>
        <p:spPr>
          <a:xfrm>
            <a:off x="-904875" y="-767953"/>
            <a:ext cx="12503149" cy="1138293"/>
          </a:xfrm>
          <a:prstGeom prst="rect">
            <a:avLst/>
          </a:prstGeom>
          <a:ln w="12700">
            <a:miter lim="400000"/>
          </a:ln>
        </p:spPr>
      </p:pic>
      <p:sp>
        <p:nvSpPr>
          <p:cNvPr id="102" name="Title Text"/>
          <p:cNvSpPr txBox="1">
            <a:spLocks noGrp="1"/>
          </p:cNvSpPr>
          <p:nvPr>
            <p:ph type="title"/>
          </p:nvPr>
        </p:nvSpPr>
        <p:spPr>
          <a:xfrm>
            <a:off x="1393036" y="1107281"/>
            <a:ext cx="5131593" cy="696516"/>
          </a:xfrm>
          <a:prstGeom prst="rect">
            <a:avLst/>
          </a:prstGeom>
          <a:solidFill>
            <a:srgbClr val="FFFFFF"/>
          </a:solidFill>
        </p:spPr>
        <p:txBody>
          <a:bodyPr/>
          <a:lstStyle/>
          <a:p>
            <a:r>
              <a:t>Title Text</a:t>
            </a:r>
          </a:p>
        </p:txBody>
      </p:sp>
      <p:sp>
        <p:nvSpPr>
          <p:cNvPr id="103" name="Body Level One…"/>
          <p:cNvSpPr txBox="1">
            <a:spLocks noGrp="1"/>
          </p:cNvSpPr>
          <p:nvPr>
            <p:ph type="body" sz="half" idx="1"/>
          </p:nvPr>
        </p:nvSpPr>
        <p:spPr>
          <a:xfrm>
            <a:off x="1404941" y="2080617"/>
            <a:ext cx="4857751" cy="412551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401805421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01811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35362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17906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72016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1077F-542B-E246-AE52-151663970BF0}"/>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35B08422-76EC-D943-9C8C-F880FEDA5A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F9E0D40D-5521-5841-B6EA-5E01AAB8F2D1}"/>
              </a:ext>
            </a:extLst>
          </p:cNvPr>
          <p:cNvSpPr>
            <a:spLocks noGrp="1"/>
          </p:cNvSpPr>
          <p:nvPr>
            <p:ph type="dt" sz="half" idx="10"/>
          </p:nvPr>
        </p:nvSpPr>
        <p:spPr/>
        <p:txBody>
          <a:bodyPr/>
          <a:lstStyle/>
          <a:p>
            <a:fld id="{E4C4C1B1-F834-0C43-A620-C346E44370A6}" type="datetimeFigureOut">
              <a:rPr lang="tr-TR" smtClean="0"/>
              <a:t>8.10.2021</a:t>
            </a:fld>
            <a:endParaRPr lang="tr-TR"/>
          </a:p>
        </p:txBody>
      </p:sp>
      <p:sp>
        <p:nvSpPr>
          <p:cNvPr id="5" name="Footer Placeholder 4">
            <a:extLst>
              <a:ext uri="{FF2B5EF4-FFF2-40B4-BE49-F238E27FC236}">
                <a16:creationId xmlns:a16="http://schemas.microsoft.com/office/drawing/2014/main" id="{1F7EAC4D-1051-874F-8488-98C33E4DC4C2}"/>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BD8EC8C7-DF4E-FA43-BADC-D2D9673A349E}"/>
              </a:ext>
            </a:extLst>
          </p:cNvPr>
          <p:cNvSpPr>
            <a:spLocks noGrp="1"/>
          </p:cNvSpPr>
          <p:nvPr>
            <p:ph type="sldNum" sz="quarter" idx="12"/>
          </p:nvPr>
        </p:nvSpPr>
        <p:spPr/>
        <p:txBody>
          <a:bodyPr/>
          <a:lstStyle/>
          <a:p>
            <a:fld id="{2E82ABFB-EFCF-F847-AFEA-CBE5D873A9D8}" type="slidenum">
              <a:rPr lang="tr-TR" smtClean="0"/>
              <a:t>‹#›</a:t>
            </a:fld>
            <a:endParaRPr lang="tr-TR"/>
          </a:p>
        </p:txBody>
      </p:sp>
    </p:spTree>
    <p:extLst>
      <p:ext uri="{BB962C8B-B14F-4D97-AF65-F5344CB8AC3E}">
        <p14:creationId xmlns:p14="http://schemas.microsoft.com/office/powerpoint/2010/main" val="1869804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6833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91857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7280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4592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40008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5250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89479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841"/>
        <p:cNvGrpSpPr/>
        <p:nvPr/>
      </p:nvGrpSpPr>
      <p:grpSpPr>
        <a:xfrm>
          <a:off x="0" y="0"/>
          <a:ext cx="0" cy="0"/>
          <a:chOff x="0" y="0"/>
          <a:chExt cx="0" cy="0"/>
        </a:xfrm>
      </p:grpSpPr>
      <p:sp>
        <p:nvSpPr>
          <p:cNvPr id="1842" name="Shape 1842"/>
          <p:cNvSpPr txBox="1">
            <a:spLocks noGrp="1"/>
          </p:cNvSpPr>
          <p:nvPr>
            <p:ph type="title"/>
          </p:nvPr>
        </p:nvSpPr>
        <p:spPr>
          <a:xfrm>
            <a:off x="957733" y="985833"/>
            <a:ext cx="9014800" cy="11432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43" name="Shape 1843"/>
          <p:cNvSpPr txBox="1">
            <a:spLocks noGrp="1"/>
          </p:cNvSpPr>
          <p:nvPr>
            <p:ph type="body" idx="1"/>
          </p:nvPr>
        </p:nvSpPr>
        <p:spPr>
          <a:xfrm>
            <a:off x="957733" y="2350200"/>
            <a:ext cx="4323200" cy="4116000"/>
          </a:xfrm>
          <a:prstGeom prst="rect">
            <a:avLst/>
          </a:prstGeom>
        </p:spPr>
        <p:txBody>
          <a:bodyPr spcFirstLastPara="1" wrap="square" lIns="91425" tIns="91425" rIns="91425" bIns="91425" anchor="t" anchorCtr="0"/>
          <a:lstStyle>
            <a:lvl1pPr marL="609630" lvl="0" indent="-457223">
              <a:spcBef>
                <a:spcPts val="800"/>
              </a:spcBef>
              <a:spcAft>
                <a:spcPts val="0"/>
              </a:spcAft>
              <a:buSzPts val="1800"/>
              <a:buChar char="▪"/>
              <a:defRPr sz="2400"/>
            </a:lvl1pPr>
            <a:lvl2pPr marL="1219261" lvl="1" indent="-457223">
              <a:spcBef>
                <a:spcPts val="0"/>
              </a:spcBef>
              <a:spcAft>
                <a:spcPts val="0"/>
              </a:spcAft>
              <a:buSzPts val="1800"/>
              <a:buChar char="▫"/>
              <a:defRPr sz="2400"/>
            </a:lvl2pPr>
            <a:lvl3pPr marL="1828891" lvl="2" indent="-457223">
              <a:spcBef>
                <a:spcPts val="0"/>
              </a:spcBef>
              <a:spcAft>
                <a:spcPts val="0"/>
              </a:spcAft>
              <a:buSzPts val="1800"/>
              <a:buChar char="▫"/>
              <a:defRPr sz="2400"/>
            </a:lvl3pPr>
            <a:lvl4pPr marL="2438522" lvl="3" indent="-457223">
              <a:spcBef>
                <a:spcPts val="0"/>
              </a:spcBef>
              <a:spcAft>
                <a:spcPts val="0"/>
              </a:spcAft>
              <a:buSzPts val="1800"/>
              <a:buChar char="▫"/>
              <a:defRPr sz="2400"/>
            </a:lvl4pPr>
            <a:lvl5pPr marL="3048152" lvl="4" indent="-457223">
              <a:spcBef>
                <a:spcPts val="0"/>
              </a:spcBef>
              <a:spcAft>
                <a:spcPts val="0"/>
              </a:spcAft>
              <a:buSzPts val="1800"/>
              <a:buChar char="▫"/>
              <a:defRPr sz="2400"/>
            </a:lvl5pPr>
            <a:lvl6pPr marL="3657783" lvl="5" indent="-457223">
              <a:spcBef>
                <a:spcPts val="0"/>
              </a:spcBef>
              <a:spcAft>
                <a:spcPts val="0"/>
              </a:spcAft>
              <a:buSzPts val="1800"/>
              <a:buChar char="▫"/>
              <a:defRPr sz="2400"/>
            </a:lvl6pPr>
            <a:lvl7pPr marL="4267413" lvl="6" indent="-457223">
              <a:spcBef>
                <a:spcPts val="0"/>
              </a:spcBef>
              <a:spcAft>
                <a:spcPts val="0"/>
              </a:spcAft>
              <a:buSzPts val="1800"/>
              <a:buChar char="●"/>
              <a:defRPr sz="2400"/>
            </a:lvl7pPr>
            <a:lvl8pPr marL="4877044" lvl="7" indent="-457223">
              <a:spcBef>
                <a:spcPts val="0"/>
              </a:spcBef>
              <a:spcAft>
                <a:spcPts val="0"/>
              </a:spcAft>
              <a:buSzPts val="1800"/>
              <a:buChar char="○"/>
              <a:defRPr sz="2400"/>
            </a:lvl8pPr>
            <a:lvl9pPr marL="5486674" lvl="8" indent="-457223">
              <a:spcBef>
                <a:spcPts val="0"/>
              </a:spcBef>
              <a:spcAft>
                <a:spcPts val="0"/>
              </a:spcAft>
              <a:buSzPts val="1800"/>
              <a:buChar char="■"/>
              <a:defRPr sz="2400"/>
            </a:lvl9pPr>
          </a:lstStyle>
          <a:p>
            <a:endParaRPr/>
          </a:p>
        </p:txBody>
      </p:sp>
      <p:sp>
        <p:nvSpPr>
          <p:cNvPr id="1844" name="Shape 1844"/>
          <p:cNvSpPr txBox="1">
            <a:spLocks noGrp="1"/>
          </p:cNvSpPr>
          <p:nvPr>
            <p:ph type="body" idx="2"/>
          </p:nvPr>
        </p:nvSpPr>
        <p:spPr>
          <a:xfrm>
            <a:off x="5541428" y="2350200"/>
            <a:ext cx="4323200" cy="4116000"/>
          </a:xfrm>
          <a:prstGeom prst="rect">
            <a:avLst/>
          </a:prstGeom>
        </p:spPr>
        <p:txBody>
          <a:bodyPr spcFirstLastPara="1" wrap="square" lIns="91425" tIns="91425" rIns="91425" bIns="91425" anchor="t" anchorCtr="0"/>
          <a:lstStyle>
            <a:lvl1pPr marL="609630" lvl="0" indent="-457223">
              <a:spcBef>
                <a:spcPts val="800"/>
              </a:spcBef>
              <a:spcAft>
                <a:spcPts val="0"/>
              </a:spcAft>
              <a:buSzPts val="1800"/>
              <a:buChar char="▪"/>
              <a:defRPr sz="2400"/>
            </a:lvl1pPr>
            <a:lvl2pPr marL="1219261" lvl="1" indent="-457223">
              <a:spcBef>
                <a:spcPts val="0"/>
              </a:spcBef>
              <a:spcAft>
                <a:spcPts val="0"/>
              </a:spcAft>
              <a:buSzPts val="1800"/>
              <a:buChar char="▫"/>
              <a:defRPr sz="2400"/>
            </a:lvl2pPr>
            <a:lvl3pPr marL="1828891" lvl="2" indent="-457223">
              <a:spcBef>
                <a:spcPts val="0"/>
              </a:spcBef>
              <a:spcAft>
                <a:spcPts val="0"/>
              </a:spcAft>
              <a:buSzPts val="1800"/>
              <a:buChar char="▫"/>
              <a:defRPr sz="2400"/>
            </a:lvl3pPr>
            <a:lvl4pPr marL="2438522" lvl="3" indent="-457223">
              <a:spcBef>
                <a:spcPts val="0"/>
              </a:spcBef>
              <a:spcAft>
                <a:spcPts val="0"/>
              </a:spcAft>
              <a:buSzPts val="1800"/>
              <a:buChar char="▫"/>
              <a:defRPr sz="2400"/>
            </a:lvl4pPr>
            <a:lvl5pPr marL="3048152" lvl="4" indent="-457223">
              <a:spcBef>
                <a:spcPts val="0"/>
              </a:spcBef>
              <a:spcAft>
                <a:spcPts val="0"/>
              </a:spcAft>
              <a:buSzPts val="1800"/>
              <a:buChar char="▫"/>
              <a:defRPr sz="2400"/>
            </a:lvl5pPr>
            <a:lvl6pPr marL="3657783" lvl="5" indent="-457223">
              <a:spcBef>
                <a:spcPts val="0"/>
              </a:spcBef>
              <a:spcAft>
                <a:spcPts val="0"/>
              </a:spcAft>
              <a:buSzPts val="1800"/>
              <a:buChar char="▫"/>
              <a:defRPr sz="2400"/>
            </a:lvl6pPr>
            <a:lvl7pPr marL="4267413" lvl="6" indent="-457223">
              <a:spcBef>
                <a:spcPts val="0"/>
              </a:spcBef>
              <a:spcAft>
                <a:spcPts val="0"/>
              </a:spcAft>
              <a:buSzPts val="1800"/>
              <a:buChar char="●"/>
              <a:defRPr sz="2400"/>
            </a:lvl7pPr>
            <a:lvl8pPr marL="4877044" lvl="7" indent="-457223">
              <a:spcBef>
                <a:spcPts val="0"/>
              </a:spcBef>
              <a:spcAft>
                <a:spcPts val="0"/>
              </a:spcAft>
              <a:buSzPts val="1800"/>
              <a:buChar char="○"/>
              <a:defRPr sz="2400"/>
            </a:lvl8pPr>
            <a:lvl9pPr marL="5486674" lvl="8" indent="-457223">
              <a:spcBef>
                <a:spcPts val="0"/>
              </a:spcBef>
              <a:spcAft>
                <a:spcPts val="0"/>
              </a:spcAft>
              <a:buSzPts val="1800"/>
              <a:buChar char="■"/>
              <a:defRPr sz="2400"/>
            </a:lvl9pPr>
          </a:lstStyle>
          <a:p>
            <a:endParaRPr/>
          </a:p>
        </p:txBody>
      </p:sp>
    </p:spTree>
    <p:extLst>
      <p:ext uri="{BB962C8B-B14F-4D97-AF65-F5344CB8AC3E}">
        <p14:creationId xmlns:p14="http://schemas.microsoft.com/office/powerpoint/2010/main" val="62014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880E-0BF1-AD41-AFBF-0F0E7B8C68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E84F57AE-B674-9E4B-B03A-836889DD6D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0DA0E14-F686-AA48-B593-C7FD43A25696}"/>
              </a:ext>
            </a:extLst>
          </p:cNvPr>
          <p:cNvSpPr>
            <a:spLocks noGrp="1"/>
          </p:cNvSpPr>
          <p:nvPr>
            <p:ph type="dt" sz="half" idx="10"/>
          </p:nvPr>
        </p:nvSpPr>
        <p:spPr/>
        <p:txBody>
          <a:bodyPr/>
          <a:lstStyle/>
          <a:p>
            <a:fld id="{E4C4C1B1-F834-0C43-A620-C346E44370A6}" type="datetimeFigureOut">
              <a:rPr lang="tr-TR" smtClean="0"/>
              <a:t>8.10.2021</a:t>
            </a:fld>
            <a:endParaRPr lang="tr-TR"/>
          </a:p>
        </p:txBody>
      </p:sp>
      <p:sp>
        <p:nvSpPr>
          <p:cNvPr id="5" name="Footer Placeholder 4">
            <a:extLst>
              <a:ext uri="{FF2B5EF4-FFF2-40B4-BE49-F238E27FC236}">
                <a16:creationId xmlns:a16="http://schemas.microsoft.com/office/drawing/2014/main" id="{DFEE76A4-7AAD-E149-B5F7-3EEE66685275}"/>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26B2D405-77CC-B647-A001-B29AEFE97767}"/>
              </a:ext>
            </a:extLst>
          </p:cNvPr>
          <p:cNvSpPr>
            <a:spLocks noGrp="1"/>
          </p:cNvSpPr>
          <p:nvPr>
            <p:ph type="sldNum" sz="quarter" idx="12"/>
          </p:nvPr>
        </p:nvSpPr>
        <p:spPr/>
        <p:txBody>
          <a:bodyPr/>
          <a:lstStyle/>
          <a:p>
            <a:fld id="{2E82ABFB-EFCF-F847-AFEA-CBE5D873A9D8}" type="slidenum">
              <a:rPr lang="tr-TR" smtClean="0"/>
              <a:t>‹#›</a:t>
            </a:fld>
            <a:endParaRPr lang="tr-TR"/>
          </a:p>
        </p:txBody>
      </p:sp>
    </p:spTree>
    <p:extLst>
      <p:ext uri="{BB962C8B-B14F-4D97-AF65-F5344CB8AC3E}">
        <p14:creationId xmlns:p14="http://schemas.microsoft.com/office/powerpoint/2010/main" val="1754225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6FE50-2290-D142-8170-193C9B9B2AC1}"/>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785BFCB5-11D4-D342-8672-B10A3DD18E4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7C9FCE7B-AE2F-DC48-93FE-6F6434ABF2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BD938021-D8EF-2F4F-BDA5-D902930B0921}"/>
              </a:ext>
            </a:extLst>
          </p:cNvPr>
          <p:cNvSpPr>
            <a:spLocks noGrp="1"/>
          </p:cNvSpPr>
          <p:nvPr>
            <p:ph type="dt" sz="half" idx="10"/>
          </p:nvPr>
        </p:nvSpPr>
        <p:spPr/>
        <p:txBody>
          <a:bodyPr/>
          <a:lstStyle/>
          <a:p>
            <a:fld id="{E4C4C1B1-F834-0C43-A620-C346E44370A6}" type="datetimeFigureOut">
              <a:rPr lang="tr-TR" smtClean="0"/>
              <a:t>8.10.2021</a:t>
            </a:fld>
            <a:endParaRPr lang="tr-TR"/>
          </a:p>
        </p:txBody>
      </p:sp>
      <p:sp>
        <p:nvSpPr>
          <p:cNvPr id="6" name="Footer Placeholder 5">
            <a:extLst>
              <a:ext uri="{FF2B5EF4-FFF2-40B4-BE49-F238E27FC236}">
                <a16:creationId xmlns:a16="http://schemas.microsoft.com/office/drawing/2014/main" id="{3DB1ACFC-A836-EC4A-AA05-802AE604388C}"/>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4E4CE843-E92A-3B4F-8BD7-5978D5AC80AF}"/>
              </a:ext>
            </a:extLst>
          </p:cNvPr>
          <p:cNvSpPr>
            <a:spLocks noGrp="1"/>
          </p:cNvSpPr>
          <p:nvPr>
            <p:ph type="sldNum" sz="quarter" idx="12"/>
          </p:nvPr>
        </p:nvSpPr>
        <p:spPr/>
        <p:txBody>
          <a:bodyPr/>
          <a:lstStyle/>
          <a:p>
            <a:fld id="{2E82ABFB-EFCF-F847-AFEA-CBE5D873A9D8}" type="slidenum">
              <a:rPr lang="tr-TR" smtClean="0"/>
              <a:t>‹#›</a:t>
            </a:fld>
            <a:endParaRPr lang="tr-TR"/>
          </a:p>
        </p:txBody>
      </p:sp>
    </p:spTree>
    <p:extLst>
      <p:ext uri="{BB962C8B-B14F-4D97-AF65-F5344CB8AC3E}">
        <p14:creationId xmlns:p14="http://schemas.microsoft.com/office/powerpoint/2010/main" val="262649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4F659-4852-5448-A257-589929AD6204}"/>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A2CC83F3-514C-7A4B-A39A-809AA29DEB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3C1679-F94D-A64B-813B-FACE9A48DC5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DD32C701-EFAB-4A4F-BBB6-5C0D7B9B64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B776B36-9937-FE45-8BFA-715C19108A8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005C24EB-AAA2-E547-8F28-A4F0EC85444E}"/>
              </a:ext>
            </a:extLst>
          </p:cNvPr>
          <p:cNvSpPr>
            <a:spLocks noGrp="1"/>
          </p:cNvSpPr>
          <p:nvPr>
            <p:ph type="dt" sz="half" idx="10"/>
          </p:nvPr>
        </p:nvSpPr>
        <p:spPr/>
        <p:txBody>
          <a:bodyPr/>
          <a:lstStyle/>
          <a:p>
            <a:fld id="{E4C4C1B1-F834-0C43-A620-C346E44370A6}" type="datetimeFigureOut">
              <a:rPr lang="tr-TR" smtClean="0"/>
              <a:t>8.10.2021</a:t>
            </a:fld>
            <a:endParaRPr lang="tr-TR"/>
          </a:p>
        </p:txBody>
      </p:sp>
      <p:sp>
        <p:nvSpPr>
          <p:cNvPr id="8" name="Footer Placeholder 7">
            <a:extLst>
              <a:ext uri="{FF2B5EF4-FFF2-40B4-BE49-F238E27FC236}">
                <a16:creationId xmlns:a16="http://schemas.microsoft.com/office/drawing/2014/main" id="{72D9CE4B-8268-B64F-98B9-7A69E7456334}"/>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8CD305F8-23F0-E44D-966E-CB12EB8792DD}"/>
              </a:ext>
            </a:extLst>
          </p:cNvPr>
          <p:cNvSpPr>
            <a:spLocks noGrp="1"/>
          </p:cNvSpPr>
          <p:nvPr>
            <p:ph type="sldNum" sz="quarter" idx="12"/>
          </p:nvPr>
        </p:nvSpPr>
        <p:spPr/>
        <p:txBody>
          <a:bodyPr/>
          <a:lstStyle/>
          <a:p>
            <a:fld id="{2E82ABFB-EFCF-F847-AFEA-CBE5D873A9D8}" type="slidenum">
              <a:rPr lang="tr-TR" smtClean="0"/>
              <a:t>‹#›</a:t>
            </a:fld>
            <a:endParaRPr lang="tr-TR"/>
          </a:p>
        </p:txBody>
      </p:sp>
    </p:spTree>
    <p:extLst>
      <p:ext uri="{BB962C8B-B14F-4D97-AF65-F5344CB8AC3E}">
        <p14:creationId xmlns:p14="http://schemas.microsoft.com/office/powerpoint/2010/main" val="2491774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D0AC0-3CB5-C248-9A27-13B8A45C3390}"/>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95EF69D8-D98A-0947-8BEF-CA700F77EB96}"/>
              </a:ext>
            </a:extLst>
          </p:cNvPr>
          <p:cNvSpPr>
            <a:spLocks noGrp="1"/>
          </p:cNvSpPr>
          <p:nvPr>
            <p:ph type="dt" sz="half" idx="10"/>
          </p:nvPr>
        </p:nvSpPr>
        <p:spPr/>
        <p:txBody>
          <a:bodyPr/>
          <a:lstStyle/>
          <a:p>
            <a:fld id="{E4C4C1B1-F834-0C43-A620-C346E44370A6}" type="datetimeFigureOut">
              <a:rPr lang="tr-TR" smtClean="0"/>
              <a:t>8.10.2021</a:t>
            </a:fld>
            <a:endParaRPr lang="tr-TR"/>
          </a:p>
        </p:txBody>
      </p:sp>
      <p:sp>
        <p:nvSpPr>
          <p:cNvPr id="4" name="Footer Placeholder 3">
            <a:extLst>
              <a:ext uri="{FF2B5EF4-FFF2-40B4-BE49-F238E27FC236}">
                <a16:creationId xmlns:a16="http://schemas.microsoft.com/office/drawing/2014/main" id="{F806C797-E615-F044-AD22-2F9752B283C8}"/>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66A9BA2C-1032-6A4D-ADD0-85E4683F7A60}"/>
              </a:ext>
            </a:extLst>
          </p:cNvPr>
          <p:cNvSpPr>
            <a:spLocks noGrp="1"/>
          </p:cNvSpPr>
          <p:nvPr>
            <p:ph type="sldNum" sz="quarter" idx="12"/>
          </p:nvPr>
        </p:nvSpPr>
        <p:spPr/>
        <p:txBody>
          <a:bodyPr/>
          <a:lstStyle/>
          <a:p>
            <a:fld id="{2E82ABFB-EFCF-F847-AFEA-CBE5D873A9D8}" type="slidenum">
              <a:rPr lang="tr-TR" smtClean="0"/>
              <a:t>‹#›</a:t>
            </a:fld>
            <a:endParaRPr lang="tr-TR"/>
          </a:p>
        </p:txBody>
      </p:sp>
    </p:spTree>
    <p:extLst>
      <p:ext uri="{BB962C8B-B14F-4D97-AF65-F5344CB8AC3E}">
        <p14:creationId xmlns:p14="http://schemas.microsoft.com/office/powerpoint/2010/main" val="1062099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32827C-A739-E84A-A65C-F7B854794DAE}"/>
              </a:ext>
            </a:extLst>
          </p:cNvPr>
          <p:cNvSpPr>
            <a:spLocks noGrp="1"/>
          </p:cNvSpPr>
          <p:nvPr>
            <p:ph type="dt" sz="half" idx="10"/>
          </p:nvPr>
        </p:nvSpPr>
        <p:spPr/>
        <p:txBody>
          <a:bodyPr/>
          <a:lstStyle/>
          <a:p>
            <a:fld id="{E4C4C1B1-F834-0C43-A620-C346E44370A6}" type="datetimeFigureOut">
              <a:rPr lang="tr-TR" smtClean="0"/>
              <a:t>8.10.2021</a:t>
            </a:fld>
            <a:endParaRPr lang="tr-TR"/>
          </a:p>
        </p:txBody>
      </p:sp>
      <p:sp>
        <p:nvSpPr>
          <p:cNvPr id="3" name="Footer Placeholder 2">
            <a:extLst>
              <a:ext uri="{FF2B5EF4-FFF2-40B4-BE49-F238E27FC236}">
                <a16:creationId xmlns:a16="http://schemas.microsoft.com/office/drawing/2014/main" id="{803F0908-1929-0A40-8E90-F5D7F5C6D76D}"/>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FB193F17-B31F-BE43-9A29-FE714EF68BD2}"/>
              </a:ext>
            </a:extLst>
          </p:cNvPr>
          <p:cNvSpPr>
            <a:spLocks noGrp="1"/>
          </p:cNvSpPr>
          <p:nvPr>
            <p:ph type="sldNum" sz="quarter" idx="12"/>
          </p:nvPr>
        </p:nvSpPr>
        <p:spPr/>
        <p:txBody>
          <a:bodyPr/>
          <a:lstStyle/>
          <a:p>
            <a:fld id="{2E82ABFB-EFCF-F847-AFEA-CBE5D873A9D8}" type="slidenum">
              <a:rPr lang="tr-TR" smtClean="0"/>
              <a:t>‹#›</a:t>
            </a:fld>
            <a:endParaRPr lang="tr-TR"/>
          </a:p>
        </p:txBody>
      </p:sp>
    </p:spTree>
    <p:extLst>
      <p:ext uri="{BB962C8B-B14F-4D97-AF65-F5344CB8AC3E}">
        <p14:creationId xmlns:p14="http://schemas.microsoft.com/office/powerpoint/2010/main" val="3405822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4B4DC-5652-204C-BC9C-24958F1016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0377A18B-517F-8243-A2F4-0BB71D95AD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7E8D2597-88A9-6940-A855-1F884AFA03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444693-AF4A-2541-8453-3051888407AF}"/>
              </a:ext>
            </a:extLst>
          </p:cNvPr>
          <p:cNvSpPr>
            <a:spLocks noGrp="1"/>
          </p:cNvSpPr>
          <p:nvPr>
            <p:ph type="dt" sz="half" idx="10"/>
          </p:nvPr>
        </p:nvSpPr>
        <p:spPr/>
        <p:txBody>
          <a:bodyPr/>
          <a:lstStyle/>
          <a:p>
            <a:fld id="{E4C4C1B1-F834-0C43-A620-C346E44370A6}" type="datetimeFigureOut">
              <a:rPr lang="tr-TR" smtClean="0"/>
              <a:t>8.10.2021</a:t>
            </a:fld>
            <a:endParaRPr lang="tr-TR"/>
          </a:p>
        </p:txBody>
      </p:sp>
      <p:sp>
        <p:nvSpPr>
          <p:cNvPr id="6" name="Footer Placeholder 5">
            <a:extLst>
              <a:ext uri="{FF2B5EF4-FFF2-40B4-BE49-F238E27FC236}">
                <a16:creationId xmlns:a16="http://schemas.microsoft.com/office/drawing/2014/main" id="{FF9D578E-0C38-C34E-BEC8-0BB1E3D6AD82}"/>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C14ACA7A-9CBF-7B4B-822A-F59781496921}"/>
              </a:ext>
            </a:extLst>
          </p:cNvPr>
          <p:cNvSpPr>
            <a:spLocks noGrp="1"/>
          </p:cNvSpPr>
          <p:nvPr>
            <p:ph type="sldNum" sz="quarter" idx="12"/>
          </p:nvPr>
        </p:nvSpPr>
        <p:spPr/>
        <p:txBody>
          <a:bodyPr/>
          <a:lstStyle/>
          <a:p>
            <a:fld id="{2E82ABFB-EFCF-F847-AFEA-CBE5D873A9D8}" type="slidenum">
              <a:rPr lang="tr-TR" smtClean="0"/>
              <a:t>‹#›</a:t>
            </a:fld>
            <a:endParaRPr lang="tr-TR"/>
          </a:p>
        </p:txBody>
      </p:sp>
    </p:spTree>
    <p:extLst>
      <p:ext uri="{BB962C8B-B14F-4D97-AF65-F5344CB8AC3E}">
        <p14:creationId xmlns:p14="http://schemas.microsoft.com/office/powerpoint/2010/main" val="64434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D73F6-9174-7240-9E03-B91793E57A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DB109A23-036A-9242-8883-FD49017B08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EAD5781C-EE87-F64A-BF3E-7A8D2E4D9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FE7277-ED95-8642-9A15-336D8870FD8A}"/>
              </a:ext>
            </a:extLst>
          </p:cNvPr>
          <p:cNvSpPr>
            <a:spLocks noGrp="1"/>
          </p:cNvSpPr>
          <p:nvPr>
            <p:ph type="dt" sz="half" idx="10"/>
          </p:nvPr>
        </p:nvSpPr>
        <p:spPr/>
        <p:txBody>
          <a:bodyPr/>
          <a:lstStyle/>
          <a:p>
            <a:fld id="{E4C4C1B1-F834-0C43-A620-C346E44370A6}" type="datetimeFigureOut">
              <a:rPr lang="tr-TR" smtClean="0"/>
              <a:t>8.10.2021</a:t>
            </a:fld>
            <a:endParaRPr lang="tr-TR"/>
          </a:p>
        </p:txBody>
      </p:sp>
      <p:sp>
        <p:nvSpPr>
          <p:cNvPr id="6" name="Footer Placeholder 5">
            <a:extLst>
              <a:ext uri="{FF2B5EF4-FFF2-40B4-BE49-F238E27FC236}">
                <a16:creationId xmlns:a16="http://schemas.microsoft.com/office/drawing/2014/main" id="{941E1871-0EF6-6B4D-BA23-1B84C330DFF8}"/>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37C51F8F-7624-FE48-8383-3364F5983240}"/>
              </a:ext>
            </a:extLst>
          </p:cNvPr>
          <p:cNvSpPr>
            <a:spLocks noGrp="1"/>
          </p:cNvSpPr>
          <p:nvPr>
            <p:ph type="sldNum" sz="quarter" idx="12"/>
          </p:nvPr>
        </p:nvSpPr>
        <p:spPr/>
        <p:txBody>
          <a:bodyPr/>
          <a:lstStyle/>
          <a:p>
            <a:fld id="{2E82ABFB-EFCF-F847-AFEA-CBE5D873A9D8}" type="slidenum">
              <a:rPr lang="tr-TR" smtClean="0"/>
              <a:t>‹#›</a:t>
            </a:fld>
            <a:endParaRPr lang="tr-TR"/>
          </a:p>
        </p:txBody>
      </p:sp>
    </p:spTree>
    <p:extLst>
      <p:ext uri="{BB962C8B-B14F-4D97-AF65-F5344CB8AC3E}">
        <p14:creationId xmlns:p14="http://schemas.microsoft.com/office/powerpoint/2010/main" val="3076992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004DB5-E3EF-3943-9CD9-0645A2C47C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D4999B57-10E3-D44B-9349-142E8F2856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36B97D09-64DB-2B4C-96AF-58FA9FC913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4C1B1-F834-0C43-A620-C346E44370A6}" type="datetimeFigureOut">
              <a:rPr lang="tr-TR" smtClean="0"/>
              <a:t>8.10.2021</a:t>
            </a:fld>
            <a:endParaRPr lang="tr-TR"/>
          </a:p>
        </p:txBody>
      </p:sp>
      <p:sp>
        <p:nvSpPr>
          <p:cNvPr id="5" name="Footer Placeholder 4">
            <a:extLst>
              <a:ext uri="{FF2B5EF4-FFF2-40B4-BE49-F238E27FC236}">
                <a16:creationId xmlns:a16="http://schemas.microsoft.com/office/drawing/2014/main" id="{E4AE1491-4491-EF45-9016-254783A861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5640E412-36C6-F540-86B4-4CD0E83D88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82ABFB-EFCF-F847-AFEA-CBE5D873A9D8}" type="slidenum">
              <a:rPr lang="tr-TR" smtClean="0"/>
              <a:t>‹#›</a:t>
            </a:fld>
            <a:endParaRPr lang="tr-TR"/>
          </a:p>
        </p:txBody>
      </p:sp>
    </p:spTree>
    <p:extLst>
      <p:ext uri="{BB962C8B-B14F-4D97-AF65-F5344CB8AC3E}">
        <p14:creationId xmlns:p14="http://schemas.microsoft.com/office/powerpoint/2010/main" val="3457484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10" r:id="rId12"/>
    <p:sldLayoutId id="2147483811" r:id="rId13"/>
    <p:sldLayoutId id="2147483825" r:id="rId14"/>
    <p:sldLayoutId id="214748382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10/8/21</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97918673"/>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www.mmaglobal.com/smarties/awards/programs/turkey/categories"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mmaglobal.com/smarties/awards/programs/turkey/categorie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mmaglobal.com/smarties/awards/programs/turkey/categorie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mmaglobal.com/smarties/awards/programs/turkey/categories" TargetMode="External"/><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hyperlink" Target="https://www.mmaglobal.com/smarties-2021/"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www.mmaglobal.com/smarties-2020/finalists/winners"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hyperlink" Target="https://www.mmaglobal.com/smarties/awards/programs/turkey/guideline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7.xml"/><Relationship Id="rId6" Type="http://schemas.openxmlformats.org/officeDocument/2006/relationships/image" Target="../media/image44.png"/><Relationship Id="rId5" Type="http://schemas.openxmlformats.org/officeDocument/2006/relationships/image" Target="../media/image43.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7.xml"/><Relationship Id="rId6" Type="http://schemas.openxmlformats.org/officeDocument/2006/relationships/image" Target="../media/image44.png"/><Relationship Id="rId5" Type="http://schemas.openxmlformats.org/officeDocument/2006/relationships/image" Target="../media/image4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mmaglobal.com/smarties/business-impact-index" TargetMode="External"/><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www.warc.com/rankings/media-100" TargetMode="External"/><Relationship Id="rId7" Type="http://schemas.openxmlformats.org/officeDocument/2006/relationships/image" Target="../media/image19.sv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0173B"/>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0DE2C88-EBC3-4D93-82A8-C6CC72ABE05E}"/>
              </a:ext>
            </a:extLst>
          </p:cNvPr>
          <p:cNvGrpSpPr/>
          <p:nvPr/>
        </p:nvGrpSpPr>
        <p:grpSpPr>
          <a:xfrm rot="20632418">
            <a:off x="4706278" y="2184662"/>
            <a:ext cx="11127787" cy="6547705"/>
            <a:chOff x="-6171956" y="-5831576"/>
            <a:chExt cx="27578019" cy="16977822"/>
          </a:xfrm>
          <a:blipFill dpi="0" rotWithShape="1">
            <a:blip r:embed="rId3">
              <a:extLst>
                <a:ext uri="{28A0092B-C50C-407E-A947-70E740481C1C}">
                  <a14:useLocalDpi xmlns:a14="http://schemas.microsoft.com/office/drawing/2010/main" val="0"/>
                </a:ext>
              </a:extLst>
            </a:blip>
            <a:srcRect/>
            <a:stretch>
              <a:fillRect/>
            </a:stretch>
          </a:blipFill>
        </p:grpSpPr>
        <p:sp>
          <p:nvSpPr>
            <p:cNvPr id="51" name="Flowchart: Terminator 50">
              <a:extLst>
                <a:ext uri="{FF2B5EF4-FFF2-40B4-BE49-F238E27FC236}">
                  <a16:creationId xmlns:a16="http://schemas.microsoft.com/office/drawing/2014/main" id="{C7368FAC-EFCE-4D69-9B72-133286D7ED4C}"/>
                </a:ext>
              </a:extLst>
            </p:cNvPr>
            <p:cNvSpPr/>
            <p:nvPr/>
          </p:nvSpPr>
          <p:spPr>
            <a:xfrm rot="19208279">
              <a:off x="4391511" y="5311484"/>
              <a:ext cx="9470719" cy="2468890"/>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ZA" sz="1200" dirty="0">
                <a:solidFill>
                  <a:prstClr val="white"/>
                </a:solidFill>
                <a:latin typeface="Calibri"/>
              </a:endParaRPr>
            </a:p>
          </p:txBody>
        </p:sp>
        <p:sp>
          <p:nvSpPr>
            <p:cNvPr id="52" name="Flowchart: Terminator 51">
              <a:extLst>
                <a:ext uri="{FF2B5EF4-FFF2-40B4-BE49-F238E27FC236}">
                  <a16:creationId xmlns:a16="http://schemas.microsoft.com/office/drawing/2014/main" id="{CD7DAB19-1E7C-4FCD-9887-5022F26EBF1E}"/>
                </a:ext>
              </a:extLst>
            </p:cNvPr>
            <p:cNvSpPr/>
            <p:nvPr/>
          </p:nvSpPr>
          <p:spPr>
            <a:xfrm rot="19208279">
              <a:off x="5805912" y="8509218"/>
              <a:ext cx="6890438" cy="113561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ZA" sz="1200" dirty="0">
                <a:solidFill>
                  <a:prstClr val="white"/>
                </a:solidFill>
                <a:latin typeface="Calibri"/>
              </a:endParaRPr>
            </a:p>
          </p:txBody>
        </p:sp>
        <p:sp>
          <p:nvSpPr>
            <p:cNvPr id="53" name="Flowchart: Terminator 52">
              <a:extLst>
                <a:ext uri="{FF2B5EF4-FFF2-40B4-BE49-F238E27FC236}">
                  <a16:creationId xmlns:a16="http://schemas.microsoft.com/office/drawing/2014/main" id="{D5236708-0D12-4592-A864-288872A97A34}"/>
                </a:ext>
              </a:extLst>
            </p:cNvPr>
            <p:cNvSpPr/>
            <p:nvPr/>
          </p:nvSpPr>
          <p:spPr>
            <a:xfrm rot="19063357">
              <a:off x="14563527" y="1255459"/>
              <a:ext cx="5607713" cy="1390319"/>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ZA" sz="1200" dirty="0">
                <a:solidFill>
                  <a:prstClr val="white"/>
                </a:solidFill>
                <a:latin typeface="Calibri"/>
              </a:endParaRPr>
            </a:p>
          </p:txBody>
        </p:sp>
        <p:sp>
          <p:nvSpPr>
            <p:cNvPr id="60" name="Flowchart: Terminator 59">
              <a:extLst>
                <a:ext uri="{FF2B5EF4-FFF2-40B4-BE49-F238E27FC236}">
                  <a16:creationId xmlns:a16="http://schemas.microsoft.com/office/drawing/2014/main" id="{F189B4EB-DC45-45DB-9E29-A258ED3A425B}"/>
                </a:ext>
              </a:extLst>
            </p:cNvPr>
            <p:cNvSpPr/>
            <p:nvPr/>
          </p:nvSpPr>
          <p:spPr>
            <a:xfrm rot="19208279">
              <a:off x="8213561" y="9055060"/>
              <a:ext cx="5418892" cy="1289631"/>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ZA" sz="1200" dirty="0">
                <a:solidFill>
                  <a:prstClr val="white"/>
                </a:solidFill>
                <a:latin typeface="Calibri"/>
              </a:endParaRPr>
            </a:p>
          </p:txBody>
        </p:sp>
        <p:sp>
          <p:nvSpPr>
            <p:cNvPr id="61" name="Flowchart: Terminator 60">
              <a:extLst>
                <a:ext uri="{FF2B5EF4-FFF2-40B4-BE49-F238E27FC236}">
                  <a16:creationId xmlns:a16="http://schemas.microsoft.com/office/drawing/2014/main" id="{3D61E0D4-760D-4C5F-98D8-71B5CC036B5E}"/>
                </a:ext>
              </a:extLst>
            </p:cNvPr>
            <p:cNvSpPr/>
            <p:nvPr/>
          </p:nvSpPr>
          <p:spPr>
            <a:xfrm rot="19208279">
              <a:off x="11894898" y="3947930"/>
              <a:ext cx="9511165" cy="135004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ZA" sz="1200" dirty="0">
                <a:solidFill>
                  <a:prstClr val="white"/>
                </a:solidFill>
                <a:latin typeface="Calibri"/>
              </a:endParaRPr>
            </a:p>
          </p:txBody>
        </p:sp>
        <p:sp>
          <p:nvSpPr>
            <p:cNvPr id="70" name="Flowchart: Terminator 69">
              <a:extLst>
                <a:ext uri="{FF2B5EF4-FFF2-40B4-BE49-F238E27FC236}">
                  <a16:creationId xmlns:a16="http://schemas.microsoft.com/office/drawing/2014/main" id="{42F093DC-DD2A-416E-9F37-0EDBC945ED4D}"/>
                </a:ext>
              </a:extLst>
            </p:cNvPr>
            <p:cNvSpPr/>
            <p:nvPr/>
          </p:nvSpPr>
          <p:spPr>
            <a:xfrm rot="19208279">
              <a:off x="8906831" y="7535338"/>
              <a:ext cx="12407437" cy="147574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ZA" sz="1200" dirty="0">
                <a:solidFill>
                  <a:prstClr val="white"/>
                </a:solidFill>
                <a:latin typeface="Calibri"/>
              </a:endParaRPr>
            </a:p>
          </p:txBody>
        </p:sp>
        <p:sp>
          <p:nvSpPr>
            <p:cNvPr id="71" name="Flowchart: Terminator 70">
              <a:extLst>
                <a:ext uri="{FF2B5EF4-FFF2-40B4-BE49-F238E27FC236}">
                  <a16:creationId xmlns:a16="http://schemas.microsoft.com/office/drawing/2014/main" id="{D69A2D5A-E8A3-47E7-A25E-2CF1FA866019}"/>
                </a:ext>
              </a:extLst>
            </p:cNvPr>
            <p:cNvSpPr/>
            <p:nvPr/>
          </p:nvSpPr>
          <p:spPr>
            <a:xfrm rot="19208279">
              <a:off x="13025819" y="9856615"/>
              <a:ext cx="3497850" cy="1289631"/>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ZA" sz="1200" dirty="0">
                <a:solidFill>
                  <a:prstClr val="white"/>
                </a:solidFill>
                <a:latin typeface="Calibri"/>
              </a:endParaRPr>
            </a:p>
          </p:txBody>
        </p:sp>
        <p:sp>
          <p:nvSpPr>
            <p:cNvPr id="72" name="Flowchart: Terminator 71">
              <a:extLst>
                <a:ext uri="{FF2B5EF4-FFF2-40B4-BE49-F238E27FC236}">
                  <a16:creationId xmlns:a16="http://schemas.microsoft.com/office/drawing/2014/main" id="{6CBAB317-E4E4-4636-A240-359C359D1D38}"/>
                </a:ext>
              </a:extLst>
            </p:cNvPr>
            <p:cNvSpPr/>
            <p:nvPr/>
          </p:nvSpPr>
          <p:spPr>
            <a:xfrm rot="19208279">
              <a:off x="15485220" y="6766168"/>
              <a:ext cx="5197617" cy="1289631"/>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ZA" sz="1200" dirty="0">
                <a:solidFill>
                  <a:prstClr val="white"/>
                </a:solidFill>
                <a:latin typeface="Calibri"/>
              </a:endParaRPr>
            </a:p>
          </p:txBody>
        </p:sp>
        <p:sp>
          <p:nvSpPr>
            <p:cNvPr id="73" name="Flowchart: Terminator 72">
              <a:extLst>
                <a:ext uri="{FF2B5EF4-FFF2-40B4-BE49-F238E27FC236}">
                  <a16:creationId xmlns:a16="http://schemas.microsoft.com/office/drawing/2014/main" id="{ABED3F28-F4DB-4638-B367-B41D2A2FD3E3}"/>
                </a:ext>
              </a:extLst>
            </p:cNvPr>
            <p:cNvSpPr/>
            <p:nvPr/>
          </p:nvSpPr>
          <p:spPr>
            <a:xfrm rot="19208279">
              <a:off x="11629223" y="-997423"/>
              <a:ext cx="9254898" cy="236647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ZA" sz="1200" dirty="0">
                <a:solidFill>
                  <a:prstClr val="white"/>
                </a:solidFill>
                <a:latin typeface="Calibri"/>
              </a:endParaRPr>
            </a:p>
          </p:txBody>
        </p:sp>
        <p:sp>
          <p:nvSpPr>
            <p:cNvPr id="74" name="Flowchart: Terminator 73">
              <a:extLst>
                <a:ext uri="{FF2B5EF4-FFF2-40B4-BE49-F238E27FC236}">
                  <a16:creationId xmlns:a16="http://schemas.microsoft.com/office/drawing/2014/main" id="{DF59FDB6-5C40-4B5F-8A5F-BA970ADAEC54}"/>
                </a:ext>
              </a:extLst>
            </p:cNvPr>
            <p:cNvSpPr/>
            <p:nvPr/>
          </p:nvSpPr>
          <p:spPr>
            <a:xfrm rot="19208279">
              <a:off x="11407967" y="4521939"/>
              <a:ext cx="4204063" cy="141840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ZA" sz="1200" dirty="0">
                <a:solidFill>
                  <a:prstClr val="white"/>
                </a:solidFill>
                <a:latin typeface="Calibri"/>
              </a:endParaRPr>
            </a:p>
          </p:txBody>
        </p:sp>
        <p:sp>
          <p:nvSpPr>
            <p:cNvPr id="75" name="Flowchart: Terminator 74">
              <a:extLst>
                <a:ext uri="{FF2B5EF4-FFF2-40B4-BE49-F238E27FC236}">
                  <a16:creationId xmlns:a16="http://schemas.microsoft.com/office/drawing/2014/main" id="{BC33608B-02FB-4F62-A2B7-BD1C01368DAC}"/>
                </a:ext>
              </a:extLst>
            </p:cNvPr>
            <p:cNvSpPr/>
            <p:nvPr/>
          </p:nvSpPr>
          <p:spPr>
            <a:xfrm rot="19208279">
              <a:off x="15240560" y="8984201"/>
              <a:ext cx="5171111" cy="1951140"/>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ZA" sz="1200" dirty="0">
                <a:solidFill>
                  <a:prstClr val="white"/>
                </a:solidFill>
                <a:latin typeface="Calibri"/>
              </a:endParaRPr>
            </a:p>
          </p:txBody>
        </p:sp>
        <p:sp>
          <p:nvSpPr>
            <p:cNvPr id="76" name="Flowchart: Terminator 75">
              <a:extLst>
                <a:ext uri="{FF2B5EF4-FFF2-40B4-BE49-F238E27FC236}">
                  <a16:creationId xmlns:a16="http://schemas.microsoft.com/office/drawing/2014/main" id="{6C46ECA6-4983-4B3E-A048-D1C15B6C9F1A}"/>
                </a:ext>
              </a:extLst>
            </p:cNvPr>
            <p:cNvSpPr/>
            <p:nvPr/>
          </p:nvSpPr>
          <p:spPr>
            <a:xfrm rot="19208279">
              <a:off x="420403" y="4873653"/>
              <a:ext cx="11445575" cy="210878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ZA" sz="1200" dirty="0">
                <a:solidFill>
                  <a:prstClr val="white"/>
                </a:solidFill>
                <a:latin typeface="Calibri"/>
              </a:endParaRPr>
            </a:p>
          </p:txBody>
        </p:sp>
        <p:sp>
          <p:nvSpPr>
            <p:cNvPr id="79" name="Flowchart: Terminator 78">
              <a:extLst>
                <a:ext uri="{FF2B5EF4-FFF2-40B4-BE49-F238E27FC236}">
                  <a16:creationId xmlns:a16="http://schemas.microsoft.com/office/drawing/2014/main" id="{1EEF6F60-E82A-4138-B147-4EABAA55A22D}"/>
                </a:ext>
              </a:extLst>
            </p:cNvPr>
            <p:cNvSpPr/>
            <p:nvPr/>
          </p:nvSpPr>
          <p:spPr>
            <a:xfrm rot="19208279">
              <a:off x="9338415" y="-2988754"/>
              <a:ext cx="12055390" cy="211716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ZA" sz="1200" dirty="0">
                <a:solidFill>
                  <a:prstClr val="white"/>
                </a:solidFill>
                <a:latin typeface="Calibri"/>
              </a:endParaRPr>
            </a:p>
          </p:txBody>
        </p:sp>
        <p:sp>
          <p:nvSpPr>
            <p:cNvPr id="80" name="Flowchart: Terminator 79">
              <a:extLst>
                <a:ext uri="{FF2B5EF4-FFF2-40B4-BE49-F238E27FC236}">
                  <a16:creationId xmlns:a16="http://schemas.microsoft.com/office/drawing/2014/main" id="{93CB6C8B-A78A-4256-9D0F-DC49C51BD152}"/>
                </a:ext>
              </a:extLst>
            </p:cNvPr>
            <p:cNvSpPr/>
            <p:nvPr/>
          </p:nvSpPr>
          <p:spPr>
            <a:xfrm rot="19318308">
              <a:off x="-6171956" y="-5831576"/>
              <a:ext cx="25065611" cy="864146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ZA" sz="1200" dirty="0">
                <a:solidFill>
                  <a:prstClr val="white"/>
                </a:solidFill>
                <a:latin typeface="Calibri"/>
              </a:endParaRPr>
            </a:p>
          </p:txBody>
        </p:sp>
      </p:grpSp>
      <p:sp>
        <p:nvSpPr>
          <p:cNvPr id="81" name="TextBox 80">
            <a:extLst>
              <a:ext uri="{FF2B5EF4-FFF2-40B4-BE49-F238E27FC236}">
                <a16:creationId xmlns:a16="http://schemas.microsoft.com/office/drawing/2014/main" id="{784D1689-937A-46A3-86E0-A30DD2E84AB5}"/>
              </a:ext>
            </a:extLst>
          </p:cNvPr>
          <p:cNvSpPr txBox="1"/>
          <p:nvPr/>
        </p:nvSpPr>
        <p:spPr>
          <a:xfrm>
            <a:off x="2397964" y="3719192"/>
            <a:ext cx="1628726" cy="769441"/>
          </a:xfrm>
          <a:prstGeom prst="rect">
            <a:avLst/>
          </a:prstGeom>
          <a:noFill/>
        </p:spPr>
        <p:txBody>
          <a:bodyPr wrap="square" rtlCol="0">
            <a:spAutoFit/>
          </a:bodyPr>
          <a:lstStyle/>
          <a:p>
            <a:pPr defTabSz="609630">
              <a:defRPr/>
            </a:pPr>
            <a:r>
              <a:rPr lang="en-US" sz="4400" b="1" spc="-1333" dirty="0">
                <a:solidFill>
                  <a:prstClr val="white"/>
                </a:solidFill>
                <a:latin typeface="Arial Black" panose="020B0A04020102020204" pitchFamily="34" charset="0"/>
                <a:ea typeface="Arimo" panose="020B0604020202020204" charset="0"/>
                <a:cs typeface="Arimo" panose="020B0604020202020204" charset="0"/>
              </a:rPr>
              <a:t>2          0           2          </a:t>
            </a:r>
            <a:r>
              <a:rPr lang="tr-TR" sz="4400" b="1" spc="-1333" dirty="0">
                <a:solidFill>
                  <a:prstClr val="white"/>
                </a:solidFill>
                <a:latin typeface="Arial Black" panose="020B0A04020102020204" pitchFamily="34" charset="0"/>
                <a:ea typeface="Arimo" panose="020B0604020202020204" charset="0"/>
                <a:cs typeface="Arimo" panose="020B0604020202020204" charset="0"/>
              </a:rPr>
              <a:t>1</a:t>
            </a:r>
            <a:endParaRPr lang="en-NG" sz="4400" b="1" spc="-1333" dirty="0">
              <a:solidFill>
                <a:prstClr val="white"/>
              </a:solidFill>
              <a:latin typeface="Arial Black" panose="020B0A04020102020204" pitchFamily="34" charset="0"/>
              <a:ea typeface="Arimo" panose="020B0604020202020204" charset="0"/>
              <a:cs typeface="Arimo" panose="020B0604020202020204" charset="0"/>
            </a:endParaRPr>
          </a:p>
        </p:txBody>
      </p:sp>
      <p:pic>
        <p:nvPicPr>
          <p:cNvPr id="3" name="Resim 2" descr="metin içeren bir resim&#10;&#10;Açıklama otomatik olarak oluşturuldu">
            <a:extLst>
              <a:ext uri="{FF2B5EF4-FFF2-40B4-BE49-F238E27FC236}">
                <a16:creationId xmlns:a16="http://schemas.microsoft.com/office/drawing/2014/main" id="{FC44559C-CE53-4ED8-9414-C79C35E8032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6031" y="1374403"/>
            <a:ext cx="6088965" cy="2344789"/>
          </a:xfrm>
          <a:prstGeom prst="rect">
            <a:avLst/>
          </a:prstGeom>
        </p:spPr>
      </p:pic>
    </p:spTree>
    <p:extLst>
      <p:ext uri="{BB962C8B-B14F-4D97-AF65-F5344CB8AC3E}">
        <p14:creationId xmlns:p14="http://schemas.microsoft.com/office/powerpoint/2010/main" val="2777581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89"/>
          <p:cNvSpPr txBox="1">
            <a:spLocks noGrp="1"/>
          </p:cNvSpPr>
          <p:nvPr>
            <p:ph type="sldNum" idx="12"/>
          </p:nvPr>
        </p:nvSpPr>
        <p:spPr>
          <a:xfrm>
            <a:off x="8099646" y="6411376"/>
            <a:ext cx="2844800" cy="368300"/>
          </a:xfrm>
          <a:prstGeom prst="rect">
            <a:avLst/>
          </a:prstGeom>
          <a:noFill/>
          <a:ln>
            <a:noFill/>
          </a:ln>
        </p:spPr>
        <p:txBody>
          <a:bodyPr spcFirstLastPara="1" wrap="square" lIns="50800" tIns="50800" rIns="50800" bIns="50800" anchor="ctr" anchorCtr="0">
            <a:noAutofit/>
          </a:bodyPr>
          <a:lstStyle/>
          <a:p>
            <a:pPr marL="0" lvl="0" indent="0" algn="r" rtl="0">
              <a:spcBef>
                <a:spcPts val="0"/>
              </a:spcBef>
              <a:spcAft>
                <a:spcPts val="0"/>
              </a:spcAft>
              <a:buNone/>
            </a:pPr>
            <a:fld id="{00000000-1234-1234-1234-123412341234}" type="slidenum">
              <a:rPr lang="en-US"/>
              <a:t>10</a:t>
            </a:fld>
            <a:endParaRPr dirty="0"/>
          </a:p>
        </p:txBody>
      </p:sp>
      <p:sp>
        <p:nvSpPr>
          <p:cNvPr id="796" name="Google Shape;796;p89"/>
          <p:cNvSpPr txBox="1"/>
          <p:nvPr/>
        </p:nvSpPr>
        <p:spPr>
          <a:xfrm>
            <a:off x="529677" y="431666"/>
            <a:ext cx="7712624" cy="535531"/>
          </a:xfrm>
          <a:prstGeom prst="rect">
            <a:avLst/>
          </a:prstGeom>
          <a:noFill/>
          <a:ln>
            <a:noFill/>
          </a:ln>
        </p:spPr>
        <p:txBody>
          <a:bodyPr spcFirstLastPara="1" wrap="square" lIns="60950" tIns="45700" rIns="60950" bIns="45700" anchor="ctr" anchorCtr="0">
            <a:noAutofit/>
          </a:bodyPr>
          <a:lstStyle/>
          <a:p>
            <a:pPr lvl="0">
              <a:lnSpc>
                <a:spcPct val="90000"/>
              </a:lnSpc>
              <a:buClr>
                <a:schemeClr val="accent4"/>
              </a:buClr>
              <a:buSzPts val="3200"/>
            </a:pPr>
            <a:r>
              <a:rPr lang="tr-TR" sz="3200" b="0" i="0" u="none" strike="noStrike" cap="none" dirty="0">
                <a:solidFill>
                  <a:schemeClr val="bg2">
                    <a:lumMod val="50000"/>
                  </a:schemeClr>
                </a:solidFill>
                <a:latin typeface="Arial"/>
                <a:ea typeface="Arial"/>
                <a:cs typeface="Arial"/>
                <a:sym typeface="Arial"/>
              </a:rPr>
              <a:t>Marketing </a:t>
            </a:r>
            <a:r>
              <a:rPr lang="tr-TR" sz="3200" b="0" i="0" u="none" strike="noStrike" cap="none" dirty="0" err="1">
                <a:solidFill>
                  <a:schemeClr val="bg2">
                    <a:lumMod val="50000"/>
                  </a:schemeClr>
                </a:solidFill>
                <a:latin typeface="Arial"/>
                <a:ea typeface="Arial"/>
                <a:cs typeface="Arial"/>
                <a:sym typeface="Arial"/>
              </a:rPr>
              <a:t>Objective</a:t>
            </a:r>
            <a:r>
              <a:rPr lang="tr-TR" sz="3200" b="0" i="0" u="none" strike="noStrike" cap="none" dirty="0">
                <a:solidFill>
                  <a:schemeClr val="bg2">
                    <a:lumMod val="50000"/>
                  </a:schemeClr>
                </a:solidFill>
                <a:latin typeface="Arial"/>
                <a:ea typeface="Arial"/>
                <a:cs typeface="Arial"/>
                <a:sym typeface="Arial"/>
              </a:rPr>
              <a:t> </a:t>
            </a:r>
            <a:r>
              <a:rPr lang="tr-TR" sz="3200" dirty="0">
                <a:solidFill>
                  <a:schemeClr val="bg2">
                    <a:lumMod val="50000"/>
                  </a:schemeClr>
                </a:solidFill>
                <a:latin typeface="Arial"/>
                <a:ea typeface="Arial"/>
                <a:cs typeface="Arial"/>
                <a:sym typeface="Arial"/>
              </a:rPr>
              <a:t>Kanalı</a:t>
            </a:r>
            <a:endParaRPr lang="en-US" sz="3200" b="0" i="0" u="none" strike="noStrike" cap="none" dirty="0">
              <a:solidFill>
                <a:schemeClr val="bg2">
                  <a:lumMod val="50000"/>
                </a:schemeClr>
              </a:solidFill>
              <a:latin typeface="Arial"/>
              <a:ea typeface="Arial"/>
              <a:cs typeface="Arial"/>
              <a:sym typeface="Arial"/>
            </a:endParaRPr>
          </a:p>
        </p:txBody>
      </p:sp>
      <p:sp>
        <p:nvSpPr>
          <p:cNvPr id="2" name="Dikdörtgen 1">
            <a:extLst>
              <a:ext uri="{FF2B5EF4-FFF2-40B4-BE49-F238E27FC236}">
                <a16:creationId xmlns:a16="http://schemas.microsoft.com/office/drawing/2014/main" id="{A55AC82D-7295-41FE-A4FD-A6EBE063D9BE}"/>
              </a:ext>
            </a:extLst>
          </p:cNvPr>
          <p:cNvSpPr/>
          <p:nvPr/>
        </p:nvSpPr>
        <p:spPr>
          <a:xfrm>
            <a:off x="616037" y="1822879"/>
            <a:ext cx="5747846" cy="535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a:r>
              <a:rPr lang="tr-TR" sz="2000" dirty="0" err="1">
                <a:solidFill>
                  <a:schemeClr val="bg1"/>
                </a:solidFill>
              </a:rPr>
              <a:t>Brand</a:t>
            </a:r>
            <a:r>
              <a:rPr lang="tr-TR" sz="2000" dirty="0">
                <a:solidFill>
                  <a:schemeClr val="bg1"/>
                </a:solidFill>
              </a:rPr>
              <a:t> </a:t>
            </a:r>
            <a:r>
              <a:rPr lang="tr-TR" sz="2000" dirty="0" err="1">
                <a:solidFill>
                  <a:schemeClr val="bg1"/>
                </a:solidFill>
              </a:rPr>
              <a:t>Experience</a:t>
            </a:r>
            <a:endParaRPr lang="tr-TR" sz="2000" dirty="0">
              <a:solidFill>
                <a:schemeClr val="bg1"/>
              </a:solidFill>
            </a:endParaRPr>
          </a:p>
        </p:txBody>
      </p:sp>
      <p:sp>
        <p:nvSpPr>
          <p:cNvPr id="20" name="Dikdörtgen 19">
            <a:extLst>
              <a:ext uri="{FF2B5EF4-FFF2-40B4-BE49-F238E27FC236}">
                <a16:creationId xmlns:a16="http://schemas.microsoft.com/office/drawing/2014/main" id="{85852B61-A157-4346-9F53-684C5AC1B89E}"/>
              </a:ext>
            </a:extLst>
          </p:cNvPr>
          <p:cNvSpPr/>
          <p:nvPr/>
        </p:nvSpPr>
        <p:spPr>
          <a:xfrm>
            <a:off x="616037" y="2528810"/>
            <a:ext cx="5747846" cy="535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defTabSz="914171">
              <a:lnSpc>
                <a:spcPct val="150000"/>
              </a:lnSpc>
              <a:defRPr/>
            </a:pPr>
            <a:r>
              <a:rPr lang="tr-TR" sz="2000" dirty="0" err="1">
                <a:solidFill>
                  <a:schemeClr val="bg1"/>
                </a:solidFill>
              </a:rPr>
              <a:t>Lead</a:t>
            </a:r>
            <a:r>
              <a:rPr lang="tr-TR" sz="2000" dirty="0">
                <a:solidFill>
                  <a:schemeClr val="bg1"/>
                </a:solidFill>
              </a:rPr>
              <a:t> </a:t>
            </a:r>
            <a:r>
              <a:rPr lang="tr-TR" sz="2000" dirty="0" err="1">
                <a:solidFill>
                  <a:schemeClr val="bg1"/>
                </a:solidFill>
              </a:rPr>
              <a:t>Generation</a:t>
            </a:r>
            <a:r>
              <a:rPr lang="tr-TR" sz="2000" dirty="0">
                <a:solidFill>
                  <a:schemeClr val="bg1"/>
                </a:solidFill>
              </a:rPr>
              <a:t> / Direct </a:t>
            </a:r>
            <a:r>
              <a:rPr lang="tr-TR" sz="2000" dirty="0" err="1">
                <a:solidFill>
                  <a:schemeClr val="bg1"/>
                </a:solidFill>
              </a:rPr>
              <a:t>Response</a:t>
            </a:r>
            <a:r>
              <a:rPr lang="tr-TR" sz="2000" dirty="0">
                <a:solidFill>
                  <a:schemeClr val="bg1"/>
                </a:solidFill>
              </a:rPr>
              <a:t> / </a:t>
            </a:r>
            <a:r>
              <a:rPr lang="tr-TR" sz="2000" dirty="0" err="1">
                <a:solidFill>
                  <a:schemeClr val="bg1"/>
                </a:solidFill>
              </a:rPr>
              <a:t>Conversions</a:t>
            </a:r>
            <a:endParaRPr lang="tr-TR" sz="2000" dirty="0">
              <a:solidFill>
                <a:schemeClr val="bg1"/>
              </a:solidFill>
            </a:endParaRPr>
          </a:p>
        </p:txBody>
      </p:sp>
      <p:sp>
        <p:nvSpPr>
          <p:cNvPr id="21" name="Dikdörtgen 20">
            <a:extLst>
              <a:ext uri="{FF2B5EF4-FFF2-40B4-BE49-F238E27FC236}">
                <a16:creationId xmlns:a16="http://schemas.microsoft.com/office/drawing/2014/main" id="{4851B12D-63E5-4D64-ABDA-A33E4E0378A9}"/>
              </a:ext>
            </a:extLst>
          </p:cNvPr>
          <p:cNvSpPr/>
          <p:nvPr/>
        </p:nvSpPr>
        <p:spPr>
          <a:xfrm>
            <a:off x="616037" y="3234741"/>
            <a:ext cx="5747846" cy="535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defTabSz="914171">
              <a:lnSpc>
                <a:spcPct val="150000"/>
              </a:lnSpc>
              <a:defRPr/>
            </a:pPr>
            <a:r>
              <a:rPr lang="tr-TR" sz="2000" dirty="0">
                <a:solidFill>
                  <a:schemeClr val="bg1"/>
                </a:solidFill>
              </a:rPr>
              <a:t>Product / Services </a:t>
            </a:r>
            <a:r>
              <a:rPr lang="tr-TR" sz="2000" dirty="0" err="1">
                <a:solidFill>
                  <a:schemeClr val="bg1"/>
                </a:solidFill>
              </a:rPr>
              <a:t>Launch</a:t>
            </a:r>
            <a:endParaRPr lang="tr-TR" sz="2000" dirty="0">
              <a:solidFill>
                <a:schemeClr val="bg1"/>
              </a:solidFill>
            </a:endParaRPr>
          </a:p>
        </p:txBody>
      </p:sp>
      <p:sp>
        <p:nvSpPr>
          <p:cNvPr id="22" name="Dikdörtgen 21">
            <a:extLst>
              <a:ext uri="{FF2B5EF4-FFF2-40B4-BE49-F238E27FC236}">
                <a16:creationId xmlns:a16="http://schemas.microsoft.com/office/drawing/2014/main" id="{A8580423-A6CF-4B7A-9875-3E0EFF44704E}"/>
              </a:ext>
            </a:extLst>
          </p:cNvPr>
          <p:cNvSpPr/>
          <p:nvPr/>
        </p:nvSpPr>
        <p:spPr>
          <a:xfrm>
            <a:off x="616037" y="3940672"/>
            <a:ext cx="5747846" cy="535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defTabSz="914171">
              <a:lnSpc>
                <a:spcPct val="150000"/>
              </a:lnSpc>
              <a:defRPr/>
            </a:pPr>
            <a:r>
              <a:rPr lang="tr-TR" sz="2000" dirty="0">
                <a:solidFill>
                  <a:schemeClr val="bg1"/>
                </a:solidFill>
              </a:rPr>
              <a:t>Consumer </a:t>
            </a:r>
            <a:r>
              <a:rPr lang="tr-TR" sz="2000" dirty="0" err="1">
                <a:solidFill>
                  <a:schemeClr val="bg1"/>
                </a:solidFill>
              </a:rPr>
              <a:t>Promotions</a:t>
            </a:r>
            <a:endParaRPr lang="tr-TR" sz="2000" dirty="0">
              <a:solidFill>
                <a:schemeClr val="bg1"/>
              </a:solidFill>
            </a:endParaRPr>
          </a:p>
        </p:txBody>
      </p:sp>
      <p:sp>
        <p:nvSpPr>
          <p:cNvPr id="23" name="Dikdörtgen 22">
            <a:extLst>
              <a:ext uri="{FF2B5EF4-FFF2-40B4-BE49-F238E27FC236}">
                <a16:creationId xmlns:a16="http://schemas.microsoft.com/office/drawing/2014/main" id="{DFC306D2-A368-4BDA-B43B-3940D0536FB0}"/>
              </a:ext>
            </a:extLst>
          </p:cNvPr>
          <p:cNvSpPr/>
          <p:nvPr/>
        </p:nvSpPr>
        <p:spPr>
          <a:xfrm>
            <a:off x="616037" y="4646603"/>
            <a:ext cx="5747846" cy="535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defTabSz="914171">
              <a:lnSpc>
                <a:spcPct val="150000"/>
              </a:lnSpc>
              <a:defRPr/>
            </a:pPr>
            <a:r>
              <a:rPr lang="tr-TR" sz="2000" dirty="0" err="1">
                <a:solidFill>
                  <a:schemeClr val="bg1"/>
                </a:solidFill>
              </a:rPr>
              <a:t>Gender</a:t>
            </a:r>
            <a:r>
              <a:rPr lang="tr-TR" sz="2000" dirty="0">
                <a:solidFill>
                  <a:schemeClr val="bg1"/>
                </a:solidFill>
              </a:rPr>
              <a:t> </a:t>
            </a:r>
            <a:r>
              <a:rPr lang="tr-TR" sz="2000" dirty="0" err="1">
                <a:solidFill>
                  <a:schemeClr val="bg1"/>
                </a:solidFill>
              </a:rPr>
              <a:t>Equality</a:t>
            </a:r>
            <a:r>
              <a:rPr lang="tr-TR" sz="2000" dirty="0">
                <a:solidFill>
                  <a:schemeClr val="bg1"/>
                </a:solidFill>
              </a:rPr>
              <a:t> in </a:t>
            </a:r>
            <a:r>
              <a:rPr lang="tr-TR" sz="2000" dirty="0" err="1">
                <a:solidFill>
                  <a:schemeClr val="bg1"/>
                </a:solidFill>
              </a:rPr>
              <a:t>Advertising</a:t>
            </a:r>
            <a:endParaRPr lang="tr-TR" sz="2000" dirty="0">
              <a:solidFill>
                <a:schemeClr val="bg1"/>
              </a:solidFill>
            </a:endParaRPr>
          </a:p>
        </p:txBody>
      </p:sp>
      <p:sp>
        <p:nvSpPr>
          <p:cNvPr id="24" name="Dikdörtgen 23">
            <a:extLst>
              <a:ext uri="{FF2B5EF4-FFF2-40B4-BE49-F238E27FC236}">
                <a16:creationId xmlns:a16="http://schemas.microsoft.com/office/drawing/2014/main" id="{A383285A-260C-47B6-A678-77C044148720}"/>
              </a:ext>
            </a:extLst>
          </p:cNvPr>
          <p:cNvSpPr/>
          <p:nvPr/>
        </p:nvSpPr>
        <p:spPr>
          <a:xfrm>
            <a:off x="616037" y="5352535"/>
            <a:ext cx="5747846" cy="535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defTabSz="914171">
              <a:lnSpc>
                <a:spcPct val="150000"/>
              </a:lnSpc>
              <a:defRPr/>
            </a:pPr>
            <a:r>
              <a:rPr lang="tr-TR" sz="2000" dirty="0">
                <a:solidFill>
                  <a:schemeClr val="bg1"/>
                </a:solidFill>
              </a:rPr>
              <a:t>Data / </a:t>
            </a:r>
            <a:r>
              <a:rPr lang="tr-TR" sz="2000" dirty="0" err="1">
                <a:solidFill>
                  <a:schemeClr val="bg1"/>
                </a:solidFill>
              </a:rPr>
              <a:t>Insights</a:t>
            </a:r>
            <a:endParaRPr lang="tr-TR" sz="2000" dirty="0">
              <a:solidFill>
                <a:schemeClr val="bg1"/>
              </a:solidFill>
            </a:endParaRPr>
          </a:p>
        </p:txBody>
      </p:sp>
      <p:sp>
        <p:nvSpPr>
          <p:cNvPr id="11" name="Açıklama Balonu: Bükülü Çizgi 10">
            <a:extLst>
              <a:ext uri="{FF2B5EF4-FFF2-40B4-BE49-F238E27FC236}">
                <a16:creationId xmlns:a16="http://schemas.microsoft.com/office/drawing/2014/main" id="{B0667EF6-CFC1-4A33-A7B6-330B1869223D}"/>
              </a:ext>
            </a:extLst>
          </p:cNvPr>
          <p:cNvSpPr/>
          <p:nvPr/>
        </p:nvSpPr>
        <p:spPr>
          <a:xfrm>
            <a:off x="7086600" y="1642927"/>
            <a:ext cx="4869180" cy="1107955"/>
          </a:xfrm>
          <a:prstGeom prst="borderCallout2">
            <a:avLst>
              <a:gd name="adj1" fmla="val 18751"/>
              <a:gd name="adj2" fmla="val -117"/>
              <a:gd name="adj3" fmla="val 18751"/>
              <a:gd name="adj4" fmla="val -8921"/>
              <a:gd name="adj5" fmla="val 34658"/>
              <a:gd name="adj6" fmla="val -14249"/>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Campaign created for brand growth, development, and enrichment, as well as establishing brand recognition and familiarity with targeted customers. Showcase how your campaign has achieved any or all of these components. </a:t>
            </a:r>
            <a:endParaRPr lang="tr-TR" sz="1400" dirty="0">
              <a:solidFill>
                <a:schemeClr val="bg1"/>
              </a:solidFill>
            </a:endParaRPr>
          </a:p>
        </p:txBody>
      </p:sp>
      <p:sp>
        <p:nvSpPr>
          <p:cNvPr id="17" name="Açıklama Balonu: Bükülü Çizgi 16">
            <a:extLst>
              <a:ext uri="{FF2B5EF4-FFF2-40B4-BE49-F238E27FC236}">
                <a16:creationId xmlns:a16="http://schemas.microsoft.com/office/drawing/2014/main" id="{A1E485D6-E6D4-4155-AFC5-00E261C9D0AE}"/>
              </a:ext>
            </a:extLst>
          </p:cNvPr>
          <p:cNvSpPr/>
          <p:nvPr/>
        </p:nvSpPr>
        <p:spPr>
          <a:xfrm>
            <a:off x="7086600" y="2369601"/>
            <a:ext cx="4869180" cy="1059399"/>
          </a:xfrm>
          <a:prstGeom prst="borderCallout2">
            <a:avLst>
              <a:gd name="adj1" fmla="val 18147"/>
              <a:gd name="adj2" fmla="val -352"/>
              <a:gd name="adj3" fmla="val 18147"/>
              <a:gd name="adj4" fmla="val -9625"/>
              <a:gd name="adj5" fmla="val 34357"/>
              <a:gd name="adj6" fmla="val -14211"/>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Campaigns which use mobile to directly impact sales, conversions, trial, purchase intent or generated customers for future engagement and sales. Showcase how your submission has achieved either or both. </a:t>
            </a:r>
            <a:endParaRPr lang="tr-TR" sz="1400" dirty="0"/>
          </a:p>
        </p:txBody>
      </p:sp>
      <p:sp>
        <p:nvSpPr>
          <p:cNvPr id="18" name="Açıklama Balonu: Bükülü Çizgi 17">
            <a:extLst>
              <a:ext uri="{FF2B5EF4-FFF2-40B4-BE49-F238E27FC236}">
                <a16:creationId xmlns:a16="http://schemas.microsoft.com/office/drawing/2014/main" id="{D107630B-7708-4B85-B8C9-9CF2FC76D16C}"/>
              </a:ext>
            </a:extLst>
          </p:cNvPr>
          <p:cNvSpPr/>
          <p:nvPr/>
        </p:nvSpPr>
        <p:spPr>
          <a:xfrm>
            <a:off x="7086600" y="3064341"/>
            <a:ext cx="4869180" cy="1262808"/>
          </a:xfrm>
          <a:prstGeom prst="borderCallout2">
            <a:avLst>
              <a:gd name="adj1" fmla="val 19504"/>
              <a:gd name="adj2" fmla="val -117"/>
              <a:gd name="adj3" fmla="val 19505"/>
              <a:gd name="adj4" fmla="val -10212"/>
              <a:gd name="adj5" fmla="val 35715"/>
              <a:gd name="adj6" fmla="val -13898"/>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Work that launched or re-launched a product or service with mobile at the heart, delivering measurable success. Be specific as to what made this launch effective, along with the role mobile played in the process.</a:t>
            </a:r>
            <a:endParaRPr lang="tr-TR" sz="1400" dirty="0">
              <a:solidFill>
                <a:schemeClr val="bg1"/>
              </a:solidFill>
            </a:endParaRPr>
          </a:p>
        </p:txBody>
      </p:sp>
      <p:sp>
        <p:nvSpPr>
          <p:cNvPr id="19" name="Açıklama Balonu: Bükülü Çizgi 18">
            <a:extLst>
              <a:ext uri="{FF2B5EF4-FFF2-40B4-BE49-F238E27FC236}">
                <a16:creationId xmlns:a16="http://schemas.microsoft.com/office/drawing/2014/main" id="{7987C8DA-DCF5-47DC-A22B-13BB2CEBFECB}"/>
              </a:ext>
            </a:extLst>
          </p:cNvPr>
          <p:cNvSpPr/>
          <p:nvPr/>
        </p:nvSpPr>
        <p:spPr>
          <a:xfrm>
            <a:off x="7086600" y="3742459"/>
            <a:ext cx="4869180" cy="1262808"/>
          </a:xfrm>
          <a:prstGeom prst="borderCallout2">
            <a:avLst>
              <a:gd name="adj1" fmla="val 18751"/>
              <a:gd name="adj2" fmla="val 274"/>
              <a:gd name="adj3" fmla="val 19127"/>
              <a:gd name="adj4" fmla="val -10407"/>
              <a:gd name="adj5" fmla="val 37223"/>
              <a:gd name="adj6" fmla="val -13702"/>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Campaign ranging from contests and coupons to special offers, sweepstakes and POS/Merchandising. Includes demos, coupons, exhibitions/trade shows, and games. Be very specific in demonstrating how your campaign specifically changed buyer behavior.</a:t>
            </a:r>
            <a:endParaRPr lang="tr-TR" sz="1400" dirty="0">
              <a:solidFill>
                <a:schemeClr val="bg1"/>
              </a:solidFill>
            </a:endParaRPr>
          </a:p>
        </p:txBody>
      </p:sp>
      <p:sp>
        <p:nvSpPr>
          <p:cNvPr id="25" name="Açıklama Balonu: Bükülü Çizgi 24">
            <a:extLst>
              <a:ext uri="{FF2B5EF4-FFF2-40B4-BE49-F238E27FC236}">
                <a16:creationId xmlns:a16="http://schemas.microsoft.com/office/drawing/2014/main" id="{8EDAB05F-535A-4C23-AA9F-69E450167851}"/>
              </a:ext>
            </a:extLst>
          </p:cNvPr>
          <p:cNvSpPr/>
          <p:nvPr/>
        </p:nvSpPr>
        <p:spPr>
          <a:xfrm>
            <a:off x="7086600" y="4437199"/>
            <a:ext cx="4869180" cy="1262808"/>
          </a:xfrm>
          <a:prstGeom prst="borderCallout2">
            <a:avLst>
              <a:gd name="adj1" fmla="val 18751"/>
              <a:gd name="adj2" fmla="val -313"/>
              <a:gd name="adj3" fmla="val 18373"/>
              <a:gd name="adj4" fmla="val -10798"/>
              <a:gd name="adj5" fmla="val 36469"/>
              <a:gd name="adj6" fmla="val -13898"/>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Driving culture-shifting creativity, entries will need to demonstrate ideas intended to change gender inequality; that is, work which sets out to positively impact ingrained gender inequality, imbalance or injustice. </a:t>
            </a:r>
            <a:endParaRPr lang="tr-TR" sz="1400" dirty="0">
              <a:solidFill>
                <a:schemeClr val="bg1"/>
              </a:solidFill>
            </a:endParaRPr>
          </a:p>
        </p:txBody>
      </p:sp>
      <p:sp>
        <p:nvSpPr>
          <p:cNvPr id="26" name="Açıklama Balonu: Bükülü Çizgi 25">
            <a:extLst>
              <a:ext uri="{FF2B5EF4-FFF2-40B4-BE49-F238E27FC236}">
                <a16:creationId xmlns:a16="http://schemas.microsoft.com/office/drawing/2014/main" id="{273362DA-B635-4069-AC80-7944CD281E57}"/>
              </a:ext>
            </a:extLst>
          </p:cNvPr>
          <p:cNvSpPr/>
          <p:nvPr/>
        </p:nvSpPr>
        <p:spPr>
          <a:xfrm>
            <a:off x="7086600" y="5163526"/>
            <a:ext cx="4869180" cy="1262808"/>
          </a:xfrm>
          <a:prstGeom prst="borderCallout2">
            <a:avLst>
              <a:gd name="adj1" fmla="val 18751"/>
              <a:gd name="adj2" fmla="val -508"/>
              <a:gd name="adj3" fmla="val 18751"/>
              <a:gd name="adj4" fmla="val -10016"/>
              <a:gd name="adj5" fmla="val 37223"/>
              <a:gd name="adj6" fmla="val -14093"/>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Use of customer data that played an integral role in the development and execution of a campaign to target, engage or develop a meaningful relationship with a specific audience or community. Detail the role that data had within the campaign strategy in achieving the brand and business goals.</a:t>
            </a:r>
            <a:endParaRPr lang="tr-TR" sz="1400" dirty="0">
              <a:solidFill>
                <a:schemeClr val="bg1"/>
              </a:solidFill>
            </a:endParaRPr>
          </a:p>
        </p:txBody>
      </p:sp>
      <p:sp>
        <p:nvSpPr>
          <p:cNvPr id="3" name="Rectangle 2">
            <a:extLst>
              <a:ext uri="{FF2B5EF4-FFF2-40B4-BE49-F238E27FC236}">
                <a16:creationId xmlns:a16="http://schemas.microsoft.com/office/drawing/2014/main" id="{2D28D344-5C53-A640-9DBF-BA4CF39D494E}"/>
              </a:ext>
            </a:extLst>
          </p:cNvPr>
          <p:cNvSpPr/>
          <p:nvPr/>
        </p:nvSpPr>
        <p:spPr>
          <a:xfrm>
            <a:off x="403860" y="6439467"/>
            <a:ext cx="8092440" cy="369332"/>
          </a:xfrm>
          <a:prstGeom prst="rect">
            <a:avLst/>
          </a:prstGeom>
        </p:spPr>
        <p:txBody>
          <a:bodyPr wrap="square">
            <a:spAutoFit/>
          </a:bodyPr>
          <a:lstStyle/>
          <a:p>
            <a:r>
              <a:rPr lang="tr-TR" dirty="0">
                <a:solidFill>
                  <a:schemeClr val="bg2">
                    <a:lumMod val="50000"/>
                  </a:schemeClr>
                </a:solidFill>
                <a:latin typeface="Arial"/>
                <a:ea typeface="Arial"/>
                <a:cs typeface="Arial"/>
                <a:sym typeface="Arial"/>
              </a:rPr>
              <a:t>(</a:t>
            </a:r>
            <a:r>
              <a:rPr lang="tr-TR" dirty="0">
                <a:solidFill>
                  <a:schemeClr val="bg2">
                    <a:lumMod val="50000"/>
                  </a:schemeClr>
                </a:solidFill>
                <a:latin typeface="Arial"/>
                <a:ea typeface="Arial"/>
                <a:cs typeface="Arial"/>
                <a:sym typeface="Arial"/>
                <a:hlinkClick r:id="rId3"/>
              </a:rPr>
              <a:t>https://www.mmaglobal.com/smarties/awards/programs/turkey/categories</a:t>
            </a:r>
            <a:r>
              <a:rPr lang="tr-TR" dirty="0">
                <a:solidFill>
                  <a:schemeClr val="bg2">
                    <a:lumMod val="50000"/>
                  </a:schemeClr>
                </a:solidFill>
                <a:latin typeface="Arial"/>
                <a:ea typeface="Arial"/>
                <a:cs typeface="Arial"/>
                <a:sym typeface="Arial"/>
              </a:rPr>
              <a:t>)</a:t>
            </a:r>
            <a:endParaRPr lang="en-TR" dirty="0"/>
          </a:p>
        </p:txBody>
      </p:sp>
    </p:spTree>
    <p:extLst>
      <p:ext uri="{BB962C8B-B14F-4D97-AF65-F5344CB8AC3E}">
        <p14:creationId xmlns:p14="http://schemas.microsoft.com/office/powerpoint/2010/main" val="329686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100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par>
                                <p:cTn id="10" presetID="42" presetClass="entr" presetSubtype="0" fill="hold" grpId="0" nodeType="withEffect">
                                  <p:stCondLst>
                                    <p:cond delay="1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500"/>
                                        <p:tgtEl>
                                          <p:spTgt spid="11"/>
                                        </p:tgtEl>
                                      </p:cBhvr>
                                    </p:animEffect>
                                    <p:anim calcmode="lin" valueType="num">
                                      <p:cBhvr>
                                        <p:cTn id="19" dur="500"/>
                                        <p:tgtEl>
                                          <p:spTgt spid="11"/>
                                        </p:tgtEl>
                                        <p:attrNameLst>
                                          <p:attrName>ppt_x</p:attrName>
                                        </p:attrNameLst>
                                      </p:cBhvr>
                                      <p:tavLst>
                                        <p:tav tm="0">
                                          <p:val>
                                            <p:strVal val="ppt_x"/>
                                          </p:val>
                                        </p:tav>
                                        <p:tav tm="100000">
                                          <p:val>
                                            <p:strVal val="ppt_x"/>
                                          </p:val>
                                        </p:tav>
                                      </p:tavLst>
                                    </p:anim>
                                    <p:anim calcmode="lin" valueType="num">
                                      <p:cBhvr>
                                        <p:cTn id="20" dur="500"/>
                                        <p:tgtEl>
                                          <p:spTgt spid="11"/>
                                        </p:tgtEl>
                                        <p:attrNameLst>
                                          <p:attrName>ppt_y</p:attrName>
                                        </p:attrNameLst>
                                      </p:cBhvr>
                                      <p:tavLst>
                                        <p:tav tm="0">
                                          <p:val>
                                            <p:strVal val="ppt_y"/>
                                          </p:val>
                                        </p:tav>
                                        <p:tav tm="100000">
                                          <p:val>
                                            <p:strVal val="ppt_y+.1"/>
                                          </p:val>
                                        </p:tav>
                                      </p:tavLst>
                                    </p:anim>
                                    <p:set>
                                      <p:cBhvr>
                                        <p:cTn id="21" dur="1" fill="hold">
                                          <p:stCondLst>
                                            <p:cond delay="499"/>
                                          </p:stCondLst>
                                        </p:cTn>
                                        <p:tgtEl>
                                          <p:spTgt spid="11"/>
                                        </p:tgtEl>
                                        <p:attrNameLst>
                                          <p:attrName>style.visibility</p:attrName>
                                        </p:attrNameLst>
                                      </p:cBhvr>
                                      <p:to>
                                        <p:strVal val="hidden"/>
                                      </p:to>
                                    </p:set>
                                  </p:childTnLst>
                                </p:cTn>
                              </p:par>
                              <p:par>
                                <p:cTn id="22" presetID="21" presetClass="emph" presetSubtype="0" fill="hold" grpId="0" nodeType="withEffect">
                                  <p:stCondLst>
                                    <p:cond delay="1000"/>
                                  </p:stCondLst>
                                  <p:childTnLst>
                                    <p:animClr clrSpc="hsl" dir="cw">
                                      <p:cBhvr override="childStyle">
                                        <p:cTn id="23" dur="500" fill="hold"/>
                                        <p:tgtEl>
                                          <p:spTgt spid="20"/>
                                        </p:tgtEl>
                                        <p:attrNameLst>
                                          <p:attrName>style.color</p:attrName>
                                        </p:attrNameLst>
                                      </p:cBhvr>
                                      <p:by>
                                        <p:hsl h="7200000" s="0" l="0"/>
                                      </p:by>
                                    </p:animClr>
                                    <p:animClr clrSpc="hsl" dir="cw">
                                      <p:cBhvr>
                                        <p:cTn id="24" dur="500" fill="hold"/>
                                        <p:tgtEl>
                                          <p:spTgt spid="20"/>
                                        </p:tgtEl>
                                        <p:attrNameLst>
                                          <p:attrName>fillcolor</p:attrName>
                                        </p:attrNameLst>
                                      </p:cBhvr>
                                      <p:by>
                                        <p:hsl h="7200000" s="0" l="0"/>
                                      </p:by>
                                    </p:animClr>
                                    <p:animClr clrSpc="hsl" dir="cw">
                                      <p:cBhvr>
                                        <p:cTn id="25" dur="500" fill="hold"/>
                                        <p:tgtEl>
                                          <p:spTgt spid="20"/>
                                        </p:tgtEl>
                                        <p:attrNameLst>
                                          <p:attrName>stroke.color</p:attrName>
                                        </p:attrNameLst>
                                      </p:cBhvr>
                                      <p:by>
                                        <p:hsl h="7200000" s="0" l="0"/>
                                      </p:by>
                                    </p:animClr>
                                    <p:set>
                                      <p:cBhvr>
                                        <p:cTn id="26" dur="500" fill="hold"/>
                                        <p:tgtEl>
                                          <p:spTgt spid="20"/>
                                        </p:tgtEl>
                                        <p:attrNameLst>
                                          <p:attrName>fill.type</p:attrName>
                                        </p:attrNameLst>
                                      </p:cBhvr>
                                      <p:to>
                                        <p:strVal val="solid"/>
                                      </p:to>
                                    </p:set>
                                  </p:childTnLst>
                                </p:cTn>
                              </p:par>
                              <p:par>
                                <p:cTn id="27" presetID="42" presetClass="entr" presetSubtype="0"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xit" presetSubtype="0" fill="hold" grpId="1" nodeType="clickEffect">
                                  <p:stCondLst>
                                    <p:cond delay="0"/>
                                  </p:stCondLst>
                                  <p:childTnLst>
                                    <p:animEffect transition="out" filter="fade">
                                      <p:cBhvr>
                                        <p:cTn id="35" dur="500"/>
                                        <p:tgtEl>
                                          <p:spTgt spid="17"/>
                                        </p:tgtEl>
                                      </p:cBhvr>
                                    </p:animEffect>
                                    <p:anim calcmode="lin" valueType="num">
                                      <p:cBhvr>
                                        <p:cTn id="36" dur="500"/>
                                        <p:tgtEl>
                                          <p:spTgt spid="17"/>
                                        </p:tgtEl>
                                        <p:attrNameLst>
                                          <p:attrName>ppt_x</p:attrName>
                                        </p:attrNameLst>
                                      </p:cBhvr>
                                      <p:tavLst>
                                        <p:tav tm="0">
                                          <p:val>
                                            <p:strVal val="ppt_x"/>
                                          </p:val>
                                        </p:tav>
                                        <p:tav tm="100000">
                                          <p:val>
                                            <p:strVal val="ppt_x"/>
                                          </p:val>
                                        </p:tav>
                                      </p:tavLst>
                                    </p:anim>
                                    <p:anim calcmode="lin" valueType="num">
                                      <p:cBhvr>
                                        <p:cTn id="37" dur="500"/>
                                        <p:tgtEl>
                                          <p:spTgt spid="17"/>
                                        </p:tgtEl>
                                        <p:attrNameLst>
                                          <p:attrName>ppt_y</p:attrName>
                                        </p:attrNameLst>
                                      </p:cBhvr>
                                      <p:tavLst>
                                        <p:tav tm="0">
                                          <p:val>
                                            <p:strVal val="ppt_y"/>
                                          </p:val>
                                        </p:tav>
                                        <p:tav tm="100000">
                                          <p:val>
                                            <p:strVal val="ppt_y+.1"/>
                                          </p:val>
                                        </p:tav>
                                      </p:tavLst>
                                    </p:anim>
                                    <p:set>
                                      <p:cBhvr>
                                        <p:cTn id="38" dur="1" fill="hold">
                                          <p:stCondLst>
                                            <p:cond delay="499"/>
                                          </p:stCondLst>
                                        </p:cTn>
                                        <p:tgtEl>
                                          <p:spTgt spid="17"/>
                                        </p:tgtEl>
                                        <p:attrNameLst>
                                          <p:attrName>style.visibility</p:attrName>
                                        </p:attrNameLst>
                                      </p:cBhvr>
                                      <p:to>
                                        <p:strVal val="hidden"/>
                                      </p:to>
                                    </p:set>
                                  </p:childTnLst>
                                </p:cTn>
                              </p:par>
                              <p:par>
                                <p:cTn id="39" presetID="21" presetClass="emph" presetSubtype="0" fill="hold" grpId="0" nodeType="withEffect">
                                  <p:stCondLst>
                                    <p:cond delay="1000"/>
                                  </p:stCondLst>
                                  <p:childTnLst>
                                    <p:animClr clrSpc="hsl" dir="cw">
                                      <p:cBhvr override="childStyle">
                                        <p:cTn id="40" dur="500" fill="hold"/>
                                        <p:tgtEl>
                                          <p:spTgt spid="21"/>
                                        </p:tgtEl>
                                        <p:attrNameLst>
                                          <p:attrName>style.color</p:attrName>
                                        </p:attrNameLst>
                                      </p:cBhvr>
                                      <p:by>
                                        <p:hsl h="7200000" s="0" l="0"/>
                                      </p:by>
                                    </p:animClr>
                                    <p:animClr clrSpc="hsl" dir="cw">
                                      <p:cBhvr>
                                        <p:cTn id="41" dur="500" fill="hold"/>
                                        <p:tgtEl>
                                          <p:spTgt spid="21"/>
                                        </p:tgtEl>
                                        <p:attrNameLst>
                                          <p:attrName>fillcolor</p:attrName>
                                        </p:attrNameLst>
                                      </p:cBhvr>
                                      <p:by>
                                        <p:hsl h="7200000" s="0" l="0"/>
                                      </p:by>
                                    </p:animClr>
                                    <p:animClr clrSpc="hsl" dir="cw">
                                      <p:cBhvr>
                                        <p:cTn id="42" dur="500" fill="hold"/>
                                        <p:tgtEl>
                                          <p:spTgt spid="21"/>
                                        </p:tgtEl>
                                        <p:attrNameLst>
                                          <p:attrName>stroke.color</p:attrName>
                                        </p:attrNameLst>
                                      </p:cBhvr>
                                      <p:by>
                                        <p:hsl h="7200000" s="0" l="0"/>
                                      </p:by>
                                    </p:animClr>
                                    <p:set>
                                      <p:cBhvr>
                                        <p:cTn id="43" dur="500" fill="hold"/>
                                        <p:tgtEl>
                                          <p:spTgt spid="21"/>
                                        </p:tgtEl>
                                        <p:attrNameLst>
                                          <p:attrName>fill.type</p:attrName>
                                        </p:attrNameLst>
                                      </p:cBhvr>
                                      <p:to>
                                        <p:strVal val="solid"/>
                                      </p:to>
                                    </p:set>
                                  </p:childTnLst>
                                </p:cTn>
                              </p:par>
                              <p:par>
                                <p:cTn id="44" presetID="42" presetClass="entr" presetSubtype="0" fill="hold" grpId="0" nodeType="withEffect">
                                  <p:stCondLst>
                                    <p:cond delay="150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anim calcmode="lin" valueType="num">
                                      <p:cBhvr>
                                        <p:cTn id="47" dur="500" fill="hold"/>
                                        <p:tgtEl>
                                          <p:spTgt spid="18"/>
                                        </p:tgtEl>
                                        <p:attrNameLst>
                                          <p:attrName>ppt_x</p:attrName>
                                        </p:attrNameLst>
                                      </p:cBhvr>
                                      <p:tavLst>
                                        <p:tav tm="0">
                                          <p:val>
                                            <p:strVal val="#ppt_x"/>
                                          </p:val>
                                        </p:tav>
                                        <p:tav tm="100000">
                                          <p:val>
                                            <p:strVal val="#ppt_x"/>
                                          </p:val>
                                        </p:tav>
                                      </p:tavLst>
                                    </p:anim>
                                    <p:anim calcmode="lin" valueType="num">
                                      <p:cBhvr>
                                        <p:cTn id="48"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xit" presetSubtype="0" fill="hold" grpId="1" nodeType="clickEffect">
                                  <p:stCondLst>
                                    <p:cond delay="0"/>
                                  </p:stCondLst>
                                  <p:childTnLst>
                                    <p:animEffect transition="out" filter="fade">
                                      <p:cBhvr>
                                        <p:cTn id="52" dur="500"/>
                                        <p:tgtEl>
                                          <p:spTgt spid="18"/>
                                        </p:tgtEl>
                                      </p:cBhvr>
                                    </p:animEffect>
                                    <p:anim calcmode="lin" valueType="num">
                                      <p:cBhvr>
                                        <p:cTn id="53" dur="500"/>
                                        <p:tgtEl>
                                          <p:spTgt spid="18"/>
                                        </p:tgtEl>
                                        <p:attrNameLst>
                                          <p:attrName>ppt_x</p:attrName>
                                        </p:attrNameLst>
                                      </p:cBhvr>
                                      <p:tavLst>
                                        <p:tav tm="0">
                                          <p:val>
                                            <p:strVal val="ppt_x"/>
                                          </p:val>
                                        </p:tav>
                                        <p:tav tm="100000">
                                          <p:val>
                                            <p:strVal val="ppt_x"/>
                                          </p:val>
                                        </p:tav>
                                      </p:tavLst>
                                    </p:anim>
                                    <p:anim calcmode="lin" valueType="num">
                                      <p:cBhvr>
                                        <p:cTn id="54" dur="500"/>
                                        <p:tgtEl>
                                          <p:spTgt spid="18"/>
                                        </p:tgtEl>
                                        <p:attrNameLst>
                                          <p:attrName>ppt_y</p:attrName>
                                        </p:attrNameLst>
                                      </p:cBhvr>
                                      <p:tavLst>
                                        <p:tav tm="0">
                                          <p:val>
                                            <p:strVal val="ppt_y"/>
                                          </p:val>
                                        </p:tav>
                                        <p:tav tm="100000">
                                          <p:val>
                                            <p:strVal val="ppt_y+.1"/>
                                          </p:val>
                                        </p:tav>
                                      </p:tavLst>
                                    </p:anim>
                                    <p:set>
                                      <p:cBhvr>
                                        <p:cTn id="55" dur="1" fill="hold">
                                          <p:stCondLst>
                                            <p:cond delay="499"/>
                                          </p:stCondLst>
                                        </p:cTn>
                                        <p:tgtEl>
                                          <p:spTgt spid="18"/>
                                        </p:tgtEl>
                                        <p:attrNameLst>
                                          <p:attrName>style.visibility</p:attrName>
                                        </p:attrNameLst>
                                      </p:cBhvr>
                                      <p:to>
                                        <p:strVal val="hidden"/>
                                      </p:to>
                                    </p:set>
                                  </p:childTnLst>
                                </p:cTn>
                              </p:par>
                              <p:par>
                                <p:cTn id="56" presetID="21" presetClass="emph" presetSubtype="0" fill="hold" grpId="0" nodeType="withEffect">
                                  <p:stCondLst>
                                    <p:cond delay="1000"/>
                                  </p:stCondLst>
                                  <p:childTnLst>
                                    <p:animClr clrSpc="hsl" dir="cw">
                                      <p:cBhvr override="childStyle">
                                        <p:cTn id="57" dur="500" fill="hold"/>
                                        <p:tgtEl>
                                          <p:spTgt spid="22"/>
                                        </p:tgtEl>
                                        <p:attrNameLst>
                                          <p:attrName>style.color</p:attrName>
                                        </p:attrNameLst>
                                      </p:cBhvr>
                                      <p:by>
                                        <p:hsl h="7200000" s="0" l="0"/>
                                      </p:by>
                                    </p:animClr>
                                    <p:animClr clrSpc="hsl" dir="cw">
                                      <p:cBhvr>
                                        <p:cTn id="58" dur="500" fill="hold"/>
                                        <p:tgtEl>
                                          <p:spTgt spid="22"/>
                                        </p:tgtEl>
                                        <p:attrNameLst>
                                          <p:attrName>fillcolor</p:attrName>
                                        </p:attrNameLst>
                                      </p:cBhvr>
                                      <p:by>
                                        <p:hsl h="7200000" s="0" l="0"/>
                                      </p:by>
                                    </p:animClr>
                                    <p:animClr clrSpc="hsl" dir="cw">
                                      <p:cBhvr>
                                        <p:cTn id="59" dur="500" fill="hold"/>
                                        <p:tgtEl>
                                          <p:spTgt spid="22"/>
                                        </p:tgtEl>
                                        <p:attrNameLst>
                                          <p:attrName>stroke.color</p:attrName>
                                        </p:attrNameLst>
                                      </p:cBhvr>
                                      <p:by>
                                        <p:hsl h="7200000" s="0" l="0"/>
                                      </p:by>
                                    </p:animClr>
                                    <p:set>
                                      <p:cBhvr>
                                        <p:cTn id="60" dur="500" fill="hold"/>
                                        <p:tgtEl>
                                          <p:spTgt spid="22"/>
                                        </p:tgtEl>
                                        <p:attrNameLst>
                                          <p:attrName>fill.type</p:attrName>
                                        </p:attrNameLst>
                                      </p:cBhvr>
                                      <p:to>
                                        <p:strVal val="solid"/>
                                      </p:to>
                                    </p:set>
                                  </p:childTnLst>
                                </p:cTn>
                              </p:par>
                              <p:par>
                                <p:cTn id="61" presetID="42" presetClass="entr" presetSubtype="0" fill="hold" grpId="0" nodeType="withEffect">
                                  <p:stCondLst>
                                    <p:cond delay="150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anim calcmode="lin" valueType="num">
                                      <p:cBhvr>
                                        <p:cTn id="64" dur="500" fill="hold"/>
                                        <p:tgtEl>
                                          <p:spTgt spid="19"/>
                                        </p:tgtEl>
                                        <p:attrNameLst>
                                          <p:attrName>ppt_x</p:attrName>
                                        </p:attrNameLst>
                                      </p:cBhvr>
                                      <p:tavLst>
                                        <p:tav tm="0">
                                          <p:val>
                                            <p:strVal val="#ppt_x"/>
                                          </p:val>
                                        </p:tav>
                                        <p:tav tm="100000">
                                          <p:val>
                                            <p:strVal val="#ppt_x"/>
                                          </p:val>
                                        </p:tav>
                                      </p:tavLst>
                                    </p:anim>
                                    <p:anim calcmode="lin" valueType="num">
                                      <p:cBhvr>
                                        <p:cTn id="65"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xit" presetSubtype="0" fill="hold" grpId="1" nodeType="clickEffect">
                                  <p:stCondLst>
                                    <p:cond delay="0"/>
                                  </p:stCondLst>
                                  <p:childTnLst>
                                    <p:animEffect transition="out" filter="fade">
                                      <p:cBhvr>
                                        <p:cTn id="69" dur="500"/>
                                        <p:tgtEl>
                                          <p:spTgt spid="19"/>
                                        </p:tgtEl>
                                      </p:cBhvr>
                                    </p:animEffect>
                                    <p:anim calcmode="lin" valueType="num">
                                      <p:cBhvr>
                                        <p:cTn id="70" dur="500"/>
                                        <p:tgtEl>
                                          <p:spTgt spid="19"/>
                                        </p:tgtEl>
                                        <p:attrNameLst>
                                          <p:attrName>ppt_x</p:attrName>
                                        </p:attrNameLst>
                                      </p:cBhvr>
                                      <p:tavLst>
                                        <p:tav tm="0">
                                          <p:val>
                                            <p:strVal val="ppt_x"/>
                                          </p:val>
                                        </p:tav>
                                        <p:tav tm="100000">
                                          <p:val>
                                            <p:strVal val="ppt_x"/>
                                          </p:val>
                                        </p:tav>
                                      </p:tavLst>
                                    </p:anim>
                                    <p:anim calcmode="lin" valueType="num">
                                      <p:cBhvr>
                                        <p:cTn id="71" dur="500"/>
                                        <p:tgtEl>
                                          <p:spTgt spid="19"/>
                                        </p:tgtEl>
                                        <p:attrNameLst>
                                          <p:attrName>ppt_y</p:attrName>
                                        </p:attrNameLst>
                                      </p:cBhvr>
                                      <p:tavLst>
                                        <p:tav tm="0">
                                          <p:val>
                                            <p:strVal val="ppt_y"/>
                                          </p:val>
                                        </p:tav>
                                        <p:tav tm="100000">
                                          <p:val>
                                            <p:strVal val="ppt_y+.1"/>
                                          </p:val>
                                        </p:tav>
                                      </p:tavLst>
                                    </p:anim>
                                    <p:set>
                                      <p:cBhvr>
                                        <p:cTn id="72" dur="1" fill="hold">
                                          <p:stCondLst>
                                            <p:cond delay="499"/>
                                          </p:stCondLst>
                                        </p:cTn>
                                        <p:tgtEl>
                                          <p:spTgt spid="19"/>
                                        </p:tgtEl>
                                        <p:attrNameLst>
                                          <p:attrName>style.visibility</p:attrName>
                                        </p:attrNameLst>
                                      </p:cBhvr>
                                      <p:to>
                                        <p:strVal val="hidden"/>
                                      </p:to>
                                    </p:set>
                                  </p:childTnLst>
                                </p:cTn>
                              </p:par>
                              <p:par>
                                <p:cTn id="73" presetID="21" presetClass="emph" presetSubtype="0" fill="hold" grpId="0" nodeType="withEffect">
                                  <p:stCondLst>
                                    <p:cond delay="1000"/>
                                  </p:stCondLst>
                                  <p:childTnLst>
                                    <p:animClr clrSpc="hsl" dir="cw">
                                      <p:cBhvr override="childStyle">
                                        <p:cTn id="74" dur="500" fill="hold"/>
                                        <p:tgtEl>
                                          <p:spTgt spid="23"/>
                                        </p:tgtEl>
                                        <p:attrNameLst>
                                          <p:attrName>style.color</p:attrName>
                                        </p:attrNameLst>
                                      </p:cBhvr>
                                      <p:by>
                                        <p:hsl h="7200000" s="0" l="0"/>
                                      </p:by>
                                    </p:animClr>
                                    <p:animClr clrSpc="hsl" dir="cw">
                                      <p:cBhvr>
                                        <p:cTn id="75" dur="500" fill="hold"/>
                                        <p:tgtEl>
                                          <p:spTgt spid="23"/>
                                        </p:tgtEl>
                                        <p:attrNameLst>
                                          <p:attrName>fillcolor</p:attrName>
                                        </p:attrNameLst>
                                      </p:cBhvr>
                                      <p:by>
                                        <p:hsl h="7200000" s="0" l="0"/>
                                      </p:by>
                                    </p:animClr>
                                    <p:animClr clrSpc="hsl" dir="cw">
                                      <p:cBhvr>
                                        <p:cTn id="76" dur="500" fill="hold"/>
                                        <p:tgtEl>
                                          <p:spTgt spid="23"/>
                                        </p:tgtEl>
                                        <p:attrNameLst>
                                          <p:attrName>stroke.color</p:attrName>
                                        </p:attrNameLst>
                                      </p:cBhvr>
                                      <p:by>
                                        <p:hsl h="7200000" s="0" l="0"/>
                                      </p:by>
                                    </p:animClr>
                                    <p:set>
                                      <p:cBhvr>
                                        <p:cTn id="77" dur="500" fill="hold"/>
                                        <p:tgtEl>
                                          <p:spTgt spid="23"/>
                                        </p:tgtEl>
                                        <p:attrNameLst>
                                          <p:attrName>fill.type</p:attrName>
                                        </p:attrNameLst>
                                      </p:cBhvr>
                                      <p:to>
                                        <p:strVal val="solid"/>
                                      </p:to>
                                    </p:set>
                                  </p:childTnLst>
                                </p:cTn>
                              </p:par>
                              <p:par>
                                <p:cTn id="78" presetID="42" presetClass="entr" presetSubtype="0" fill="hold" grpId="0" nodeType="withEffect">
                                  <p:stCondLst>
                                    <p:cond delay="150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anim calcmode="lin" valueType="num">
                                      <p:cBhvr>
                                        <p:cTn id="81" dur="500" fill="hold"/>
                                        <p:tgtEl>
                                          <p:spTgt spid="25"/>
                                        </p:tgtEl>
                                        <p:attrNameLst>
                                          <p:attrName>ppt_x</p:attrName>
                                        </p:attrNameLst>
                                      </p:cBhvr>
                                      <p:tavLst>
                                        <p:tav tm="0">
                                          <p:val>
                                            <p:strVal val="#ppt_x"/>
                                          </p:val>
                                        </p:tav>
                                        <p:tav tm="100000">
                                          <p:val>
                                            <p:strVal val="#ppt_x"/>
                                          </p:val>
                                        </p:tav>
                                      </p:tavLst>
                                    </p:anim>
                                    <p:anim calcmode="lin" valueType="num">
                                      <p:cBhvr>
                                        <p:cTn id="82"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xit" presetSubtype="0" fill="hold" grpId="1" nodeType="clickEffect">
                                  <p:stCondLst>
                                    <p:cond delay="0"/>
                                  </p:stCondLst>
                                  <p:childTnLst>
                                    <p:animEffect transition="out" filter="fade">
                                      <p:cBhvr>
                                        <p:cTn id="86" dur="500"/>
                                        <p:tgtEl>
                                          <p:spTgt spid="25"/>
                                        </p:tgtEl>
                                      </p:cBhvr>
                                    </p:animEffect>
                                    <p:anim calcmode="lin" valueType="num">
                                      <p:cBhvr>
                                        <p:cTn id="87" dur="500"/>
                                        <p:tgtEl>
                                          <p:spTgt spid="25"/>
                                        </p:tgtEl>
                                        <p:attrNameLst>
                                          <p:attrName>ppt_x</p:attrName>
                                        </p:attrNameLst>
                                      </p:cBhvr>
                                      <p:tavLst>
                                        <p:tav tm="0">
                                          <p:val>
                                            <p:strVal val="ppt_x"/>
                                          </p:val>
                                        </p:tav>
                                        <p:tav tm="100000">
                                          <p:val>
                                            <p:strVal val="ppt_x"/>
                                          </p:val>
                                        </p:tav>
                                      </p:tavLst>
                                    </p:anim>
                                    <p:anim calcmode="lin" valueType="num">
                                      <p:cBhvr>
                                        <p:cTn id="88" dur="500"/>
                                        <p:tgtEl>
                                          <p:spTgt spid="25"/>
                                        </p:tgtEl>
                                        <p:attrNameLst>
                                          <p:attrName>ppt_y</p:attrName>
                                        </p:attrNameLst>
                                      </p:cBhvr>
                                      <p:tavLst>
                                        <p:tav tm="0">
                                          <p:val>
                                            <p:strVal val="ppt_y"/>
                                          </p:val>
                                        </p:tav>
                                        <p:tav tm="100000">
                                          <p:val>
                                            <p:strVal val="ppt_y+.1"/>
                                          </p:val>
                                        </p:tav>
                                      </p:tavLst>
                                    </p:anim>
                                    <p:set>
                                      <p:cBhvr>
                                        <p:cTn id="89" dur="1" fill="hold">
                                          <p:stCondLst>
                                            <p:cond delay="499"/>
                                          </p:stCondLst>
                                        </p:cTn>
                                        <p:tgtEl>
                                          <p:spTgt spid="25"/>
                                        </p:tgtEl>
                                        <p:attrNameLst>
                                          <p:attrName>style.visibility</p:attrName>
                                        </p:attrNameLst>
                                      </p:cBhvr>
                                      <p:to>
                                        <p:strVal val="hidden"/>
                                      </p:to>
                                    </p:set>
                                  </p:childTnLst>
                                </p:cTn>
                              </p:par>
                              <p:par>
                                <p:cTn id="90" presetID="21" presetClass="emph" presetSubtype="0" fill="hold" grpId="0" nodeType="withEffect">
                                  <p:stCondLst>
                                    <p:cond delay="1000"/>
                                  </p:stCondLst>
                                  <p:childTnLst>
                                    <p:animClr clrSpc="hsl" dir="cw">
                                      <p:cBhvr override="childStyle">
                                        <p:cTn id="91" dur="500" fill="hold"/>
                                        <p:tgtEl>
                                          <p:spTgt spid="24"/>
                                        </p:tgtEl>
                                        <p:attrNameLst>
                                          <p:attrName>style.color</p:attrName>
                                        </p:attrNameLst>
                                      </p:cBhvr>
                                      <p:by>
                                        <p:hsl h="7200000" s="0" l="0"/>
                                      </p:by>
                                    </p:animClr>
                                    <p:animClr clrSpc="hsl" dir="cw">
                                      <p:cBhvr>
                                        <p:cTn id="92" dur="500" fill="hold"/>
                                        <p:tgtEl>
                                          <p:spTgt spid="24"/>
                                        </p:tgtEl>
                                        <p:attrNameLst>
                                          <p:attrName>fillcolor</p:attrName>
                                        </p:attrNameLst>
                                      </p:cBhvr>
                                      <p:by>
                                        <p:hsl h="7200000" s="0" l="0"/>
                                      </p:by>
                                    </p:animClr>
                                    <p:animClr clrSpc="hsl" dir="cw">
                                      <p:cBhvr>
                                        <p:cTn id="93" dur="500" fill="hold"/>
                                        <p:tgtEl>
                                          <p:spTgt spid="24"/>
                                        </p:tgtEl>
                                        <p:attrNameLst>
                                          <p:attrName>stroke.color</p:attrName>
                                        </p:attrNameLst>
                                      </p:cBhvr>
                                      <p:by>
                                        <p:hsl h="7200000" s="0" l="0"/>
                                      </p:by>
                                    </p:animClr>
                                    <p:set>
                                      <p:cBhvr>
                                        <p:cTn id="94" dur="500" fill="hold"/>
                                        <p:tgtEl>
                                          <p:spTgt spid="24"/>
                                        </p:tgtEl>
                                        <p:attrNameLst>
                                          <p:attrName>fill.type</p:attrName>
                                        </p:attrNameLst>
                                      </p:cBhvr>
                                      <p:to>
                                        <p:strVal val="solid"/>
                                      </p:to>
                                    </p:set>
                                  </p:childTnLst>
                                </p:cTn>
                              </p:par>
                              <p:par>
                                <p:cTn id="95" presetID="42" presetClass="entr" presetSubtype="0" fill="hold" grpId="0" nodeType="withEffect">
                                  <p:stCondLst>
                                    <p:cond delay="150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500"/>
                                        <p:tgtEl>
                                          <p:spTgt spid="26"/>
                                        </p:tgtEl>
                                      </p:cBhvr>
                                    </p:animEffect>
                                    <p:anim calcmode="lin" valueType="num">
                                      <p:cBhvr>
                                        <p:cTn id="98" dur="500" fill="hold"/>
                                        <p:tgtEl>
                                          <p:spTgt spid="26"/>
                                        </p:tgtEl>
                                        <p:attrNameLst>
                                          <p:attrName>ppt_x</p:attrName>
                                        </p:attrNameLst>
                                      </p:cBhvr>
                                      <p:tavLst>
                                        <p:tav tm="0">
                                          <p:val>
                                            <p:strVal val="#ppt_x"/>
                                          </p:val>
                                        </p:tav>
                                        <p:tav tm="100000">
                                          <p:val>
                                            <p:strVal val="#ppt_x"/>
                                          </p:val>
                                        </p:tav>
                                      </p:tavLst>
                                    </p:anim>
                                    <p:anim calcmode="lin" valueType="num">
                                      <p:cBhvr>
                                        <p:cTn id="99"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1" grpId="0" animBg="1"/>
      <p:bldP spid="22" grpId="0" animBg="1"/>
      <p:bldP spid="23" grpId="0" animBg="1"/>
      <p:bldP spid="24" grpId="0" animBg="1"/>
      <p:bldP spid="11" grpId="0" animBg="1"/>
      <p:bldP spid="11" grpId="1" animBg="1"/>
      <p:bldP spid="17" grpId="0" animBg="1"/>
      <p:bldP spid="17" grpId="1" animBg="1"/>
      <p:bldP spid="18" grpId="0" animBg="1"/>
      <p:bldP spid="18" grpId="1" animBg="1"/>
      <p:bldP spid="19" grpId="0" animBg="1"/>
      <p:bldP spid="19" grpId="1" animBg="1"/>
      <p:bldP spid="25" grpId="0" animBg="1"/>
      <p:bldP spid="25" grpId="1"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89"/>
          <p:cNvSpPr txBox="1">
            <a:spLocks noGrp="1"/>
          </p:cNvSpPr>
          <p:nvPr>
            <p:ph type="sldNum" idx="12"/>
          </p:nvPr>
        </p:nvSpPr>
        <p:spPr>
          <a:xfrm>
            <a:off x="9110980" y="6502816"/>
            <a:ext cx="2844800" cy="368300"/>
          </a:xfrm>
          <a:prstGeom prst="rect">
            <a:avLst/>
          </a:prstGeom>
          <a:noFill/>
          <a:ln>
            <a:noFill/>
          </a:ln>
        </p:spPr>
        <p:txBody>
          <a:bodyPr spcFirstLastPara="1" wrap="square" lIns="50800" tIns="50800" rIns="50800" bIns="50800" anchor="ctr" anchorCtr="0">
            <a:noAutofit/>
          </a:bodyPr>
          <a:lstStyle/>
          <a:p>
            <a:pPr marL="0" lvl="0" indent="0" algn="r" rtl="0">
              <a:spcBef>
                <a:spcPts val="0"/>
              </a:spcBef>
              <a:spcAft>
                <a:spcPts val="0"/>
              </a:spcAft>
              <a:buNone/>
            </a:pPr>
            <a:fld id="{00000000-1234-1234-1234-123412341234}" type="slidenum">
              <a:rPr lang="en-US"/>
              <a:t>11</a:t>
            </a:fld>
            <a:endParaRPr dirty="0"/>
          </a:p>
        </p:txBody>
      </p:sp>
      <p:sp>
        <p:nvSpPr>
          <p:cNvPr id="796" name="Google Shape;796;p89"/>
          <p:cNvSpPr txBox="1"/>
          <p:nvPr/>
        </p:nvSpPr>
        <p:spPr>
          <a:xfrm>
            <a:off x="529677" y="431666"/>
            <a:ext cx="7712624" cy="535531"/>
          </a:xfrm>
          <a:prstGeom prst="rect">
            <a:avLst/>
          </a:prstGeom>
          <a:noFill/>
          <a:ln>
            <a:noFill/>
          </a:ln>
        </p:spPr>
        <p:txBody>
          <a:bodyPr spcFirstLastPara="1" wrap="square" lIns="60950" tIns="45700" rIns="60950" bIns="45700" anchor="ctr" anchorCtr="0">
            <a:noAutofit/>
          </a:bodyPr>
          <a:lstStyle/>
          <a:p>
            <a:pPr marL="0" marR="0" lvl="0" indent="0" algn="l" rtl="0">
              <a:lnSpc>
                <a:spcPct val="90000"/>
              </a:lnSpc>
              <a:spcBef>
                <a:spcPts val="0"/>
              </a:spcBef>
              <a:spcAft>
                <a:spcPts val="0"/>
              </a:spcAft>
              <a:buClr>
                <a:schemeClr val="accent4"/>
              </a:buClr>
              <a:buSzPts val="3200"/>
              <a:buFont typeface="Arial"/>
              <a:buNone/>
            </a:pPr>
            <a:r>
              <a:rPr lang="tr-TR" sz="3200" b="0" i="0" u="none" strike="noStrike" cap="none" dirty="0">
                <a:solidFill>
                  <a:schemeClr val="bg2">
                    <a:lumMod val="50000"/>
                  </a:schemeClr>
                </a:solidFill>
                <a:latin typeface="Arial"/>
                <a:ea typeface="Arial"/>
                <a:cs typeface="Arial"/>
                <a:sym typeface="Arial"/>
              </a:rPr>
              <a:t>Media </a:t>
            </a:r>
            <a:r>
              <a:rPr lang="tr-TR" sz="3200" dirty="0">
                <a:solidFill>
                  <a:schemeClr val="bg2">
                    <a:lumMod val="50000"/>
                  </a:schemeClr>
                </a:solidFill>
                <a:latin typeface="Arial"/>
                <a:ea typeface="Arial"/>
                <a:cs typeface="Arial"/>
                <a:sym typeface="Arial"/>
              </a:rPr>
              <a:t>Kanalı</a:t>
            </a:r>
            <a:endParaRPr lang="en-US" sz="3200" b="0" i="0" u="none" strike="noStrike" cap="none" dirty="0">
              <a:solidFill>
                <a:schemeClr val="bg2">
                  <a:lumMod val="50000"/>
                </a:schemeClr>
              </a:solidFill>
              <a:latin typeface="Arial"/>
              <a:ea typeface="Arial"/>
              <a:cs typeface="Arial"/>
              <a:sym typeface="Arial"/>
            </a:endParaRPr>
          </a:p>
        </p:txBody>
      </p:sp>
      <p:sp>
        <p:nvSpPr>
          <p:cNvPr id="2" name="Dikdörtgen 1">
            <a:extLst>
              <a:ext uri="{FF2B5EF4-FFF2-40B4-BE49-F238E27FC236}">
                <a16:creationId xmlns:a16="http://schemas.microsoft.com/office/drawing/2014/main" id="{A55AC82D-7295-41FE-A4FD-A6EBE063D9BE}"/>
              </a:ext>
            </a:extLst>
          </p:cNvPr>
          <p:cNvSpPr/>
          <p:nvPr/>
        </p:nvSpPr>
        <p:spPr>
          <a:xfrm>
            <a:off x="621117" y="1415311"/>
            <a:ext cx="5747846" cy="535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a:r>
              <a:rPr lang="tr-TR" sz="2000" dirty="0">
                <a:solidFill>
                  <a:schemeClr val="bg1"/>
                </a:solidFill>
              </a:rPr>
              <a:t>Mobile Gaming, </a:t>
            </a:r>
            <a:r>
              <a:rPr lang="tr-TR" sz="2000" dirty="0" err="1">
                <a:solidFill>
                  <a:schemeClr val="bg1"/>
                </a:solidFill>
              </a:rPr>
              <a:t>Gamification</a:t>
            </a:r>
            <a:r>
              <a:rPr lang="tr-TR" sz="2000" dirty="0">
                <a:solidFill>
                  <a:schemeClr val="bg1"/>
                </a:solidFill>
              </a:rPr>
              <a:t> &amp; E-Sports</a:t>
            </a:r>
          </a:p>
        </p:txBody>
      </p:sp>
      <p:sp>
        <p:nvSpPr>
          <p:cNvPr id="20" name="Dikdörtgen 19">
            <a:extLst>
              <a:ext uri="{FF2B5EF4-FFF2-40B4-BE49-F238E27FC236}">
                <a16:creationId xmlns:a16="http://schemas.microsoft.com/office/drawing/2014/main" id="{85852B61-A157-4346-9F53-684C5AC1B89E}"/>
              </a:ext>
            </a:extLst>
          </p:cNvPr>
          <p:cNvSpPr/>
          <p:nvPr/>
        </p:nvSpPr>
        <p:spPr>
          <a:xfrm>
            <a:off x="621117" y="2082489"/>
            <a:ext cx="5747846" cy="535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defTabSz="914171">
              <a:lnSpc>
                <a:spcPct val="150000"/>
              </a:lnSpc>
              <a:defRPr/>
            </a:pPr>
            <a:r>
              <a:rPr lang="tr-TR" sz="2000" dirty="0">
                <a:solidFill>
                  <a:schemeClr val="bg1"/>
                </a:solidFill>
              </a:rPr>
              <a:t>Mobile </a:t>
            </a:r>
            <a:r>
              <a:rPr lang="tr-TR" sz="2000" dirty="0" err="1">
                <a:solidFill>
                  <a:schemeClr val="bg1"/>
                </a:solidFill>
              </a:rPr>
              <a:t>App</a:t>
            </a:r>
            <a:endParaRPr lang="tr-TR" sz="2000" dirty="0">
              <a:solidFill>
                <a:schemeClr val="bg1"/>
              </a:solidFill>
            </a:endParaRPr>
          </a:p>
        </p:txBody>
      </p:sp>
      <p:sp>
        <p:nvSpPr>
          <p:cNvPr id="21" name="Dikdörtgen 20">
            <a:extLst>
              <a:ext uri="{FF2B5EF4-FFF2-40B4-BE49-F238E27FC236}">
                <a16:creationId xmlns:a16="http://schemas.microsoft.com/office/drawing/2014/main" id="{4851B12D-63E5-4D64-ABDA-A33E4E0378A9}"/>
              </a:ext>
            </a:extLst>
          </p:cNvPr>
          <p:cNvSpPr/>
          <p:nvPr/>
        </p:nvSpPr>
        <p:spPr>
          <a:xfrm>
            <a:off x="621117" y="2749667"/>
            <a:ext cx="5747846" cy="535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defTabSz="914171">
              <a:lnSpc>
                <a:spcPct val="150000"/>
              </a:lnSpc>
              <a:defRPr/>
            </a:pPr>
            <a:r>
              <a:rPr lang="tr-TR" sz="2000" dirty="0" err="1">
                <a:solidFill>
                  <a:schemeClr val="bg1"/>
                </a:solidFill>
              </a:rPr>
              <a:t>Social</a:t>
            </a:r>
            <a:r>
              <a:rPr lang="tr-TR" sz="2000" dirty="0">
                <a:solidFill>
                  <a:schemeClr val="bg1"/>
                </a:solidFill>
              </a:rPr>
              <a:t> Media Marketing</a:t>
            </a:r>
          </a:p>
        </p:txBody>
      </p:sp>
      <p:sp>
        <p:nvSpPr>
          <p:cNvPr id="22" name="Dikdörtgen 21">
            <a:extLst>
              <a:ext uri="{FF2B5EF4-FFF2-40B4-BE49-F238E27FC236}">
                <a16:creationId xmlns:a16="http://schemas.microsoft.com/office/drawing/2014/main" id="{A8580423-A6CF-4B7A-9875-3E0EFF44704E}"/>
              </a:ext>
            </a:extLst>
          </p:cNvPr>
          <p:cNvSpPr/>
          <p:nvPr/>
        </p:nvSpPr>
        <p:spPr>
          <a:xfrm>
            <a:off x="621117" y="3416845"/>
            <a:ext cx="5747846" cy="535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defTabSz="914171">
              <a:lnSpc>
                <a:spcPct val="150000"/>
              </a:lnSpc>
              <a:defRPr/>
            </a:pPr>
            <a:r>
              <a:rPr lang="tr-TR" sz="2000" dirty="0" err="1">
                <a:solidFill>
                  <a:schemeClr val="bg1"/>
                </a:solidFill>
              </a:rPr>
              <a:t>Contextual</a:t>
            </a:r>
            <a:r>
              <a:rPr lang="tr-TR" sz="2000" dirty="0">
                <a:solidFill>
                  <a:schemeClr val="bg1"/>
                </a:solidFill>
              </a:rPr>
              <a:t> / </a:t>
            </a:r>
            <a:r>
              <a:rPr lang="tr-TR" sz="2000" dirty="0" err="1">
                <a:solidFill>
                  <a:schemeClr val="bg1"/>
                </a:solidFill>
              </a:rPr>
              <a:t>Native</a:t>
            </a:r>
            <a:r>
              <a:rPr lang="tr-TR" sz="2000" dirty="0">
                <a:solidFill>
                  <a:schemeClr val="bg1"/>
                </a:solidFill>
              </a:rPr>
              <a:t> </a:t>
            </a:r>
            <a:r>
              <a:rPr lang="tr-TR" sz="2000" dirty="0" err="1">
                <a:solidFill>
                  <a:schemeClr val="bg1"/>
                </a:solidFill>
              </a:rPr>
              <a:t>Advertising</a:t>
            </a:r>
            <a:endParaRPr lang="tr-TR" sz="2000" dirty="0">
              <a:solidFill>
                <a:schemeClr val="bg1"/>
              </a:solidFill>
            </a:endParaRPr>
          </a:p>
        </p:txBody>
      </p:sp>
      <p:sp>
        <p:nvSpPr>
          <p:cNvPr id="23" name="Dikdörtgen 22">
            <a:extLst>
              <a:ext uri="{FF2B5EF4-FFF2-40B4-BE49-F238E27FC236}">
                <a16:creationId xmlns:a16="http://schemas.microsoft.com/office/drawing/2014/main" id="{DFC306D2-A368-4BDA-B43B-3940D0536FB0}"/>
              </a:ext>
            </a:extLst>
          </p:cNvPr>
          <p:cNvSpPr/>
          <p:nvPr/>
        </p:nvSpPr>
        <p:spPr>
          <a:xfrm>
            <a:off x="621117" y="4084023"/>
            <a:ext cx="5747846" cy="535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defTabSz="914171">
              <a:lnSpc>
                <a:spcPct val="150000"/>
              </a:lnSpc>
              <a:defRPr/>
            </a:pPr>
            <a:r>
              <a:rPr lang="tr-TR" sz="2000" dirty="0">
                <a:solidFill>
                  <a:schemeClr val="bg1"/>
                </a:solidFill>
              </a:rPr>
              <a:t>Mobile Search</a:t>
            </a:r>
          </a:p>
        </p:txBody>
      </p:sp>
      <p:sp>
        <p:nvSpPr>
          <p:cNvPr id="24" name="Dikdörtgen 23">
            <a:extLst>
              <a:ext uri="{FF2B5EF4-FFF2-40B4-BE49-F238E27FC236}">
                <a16:creationId xmlns:a16="http://schemas.microsoft.com/office/drawing/2014/main" id="{A383285A-260C-47B6-A678-77C044148720}"/>
              </a:ext>
            </a:extLst>
          </p:cNvPr>
          <p:cNvSpPr/>
          <p:nvPr/>
        </p:nvSpPr>
        <p:spPr>
          <a:xfrm>
            <a:off x="621117" y="4751201"/>
            <a:ext cx="5747846" cy="535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defTabSz="914171">
              <a:lnSpc>
                <a:spcPct val="150000"/>
              </a:lnSpc>
              <a:defRPr/>
            </a:pPr>
            <a:r>
              <a:rPr lang="tr-TR" sz="2000" dirty="0" err="1">
                <a:solidFill>
                  <a:schemeClr val="bg1"/>
                </a:solidFill>
              </a:rPr>
              <a:t>Social</a:t>
            </a:r>
            <a:r>
              <a:rPr lang="tr-TR" sz="2000" dirty="0">
                <a:solidFill>
                  <a:schemeClr val="bg1"/>
                </a:solidFill>
              </a:rPr>
              <a:t> Commerce</a:t>
            </a:r>
          </a:p>
        </p:txBody>
      </p:sp>
      <p:sp>
        <p:nvSpPr>
          <p:cNvPr id="12" name="Dikdörtgen 11">
            <a:extLst>
              <a:ext uri="{FF2B5EF4-FFF2-40B4-BE49-F238E27FC236}">
                <a16:creationId xmlns:a16="http://schemas.microsoft.com/office/drawing/2014/main" id="{B6F3AB08-EF78-46F3-95A4-A9AAB7500F62}"/>
              </a:ext>
            </a:extLst>
          </p:cNvPr>
          <p:cNvSpPr/>
          <p:nvPr/>
        </p:nvSpPr>
        <p:spPr>
          <a:xfrm>
            <a:off x="621117" y="5418379"/>
            <a:ext cx="5747846" cy="535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defTabSz="914171">
              <a:lnSpc>
                <a:spcPct val="150000"/>
              </a:lnSpc>
              <a:defRPr/>
            </a:pPr>
            <a:r>
              <a:rPr lang="en-US" sz="2000" dirty="0">
                <a:solidFill>
                  <a:schemeClr val="bg1"/>
                </a:solidFill>
              </a:rPr>
              <a:t>Social Messaging / Chat Apps / Text Messaging</a:t>
            </a:r>
          </a:p>
        </p:txBody>
      </p:sp>
      <p:sp>
        <p:nvSpPr>
          <p:cNvPr id="13" name="Dikdörtgen 12">
            <a:extLst>
              <a:ext uri="{FF2B5EF4-FFF2-40B4-BE49-F238E27FC236}">
                <a16:creationId xmlns:a16="http://schemas.microsoft.com/office/drawing/2014/main" id="{8EBFEA19-0A0A-4961-BFB5-9C6F9E193A9A}"/>
              </a:ext>
            </a:extLst>
          </p:cNvPr>
          <p:cNvSpPr/>
          <p:nvPr/>
        </p:nvSpPr>
        <p:spPr>
          <a:xfrm>
            <a:off x="621117" y="6085558"/>
            <a:ext cx="5747846" cy="535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defTabSz="914171">
              <a:lnSpc>
                <a:spcPct val="150000"/>
              </a:lnSpc>
              <a:defRPr/>
            </a:pPr>
            <a:r>
              <a:rPr lang="tr-TR" sz="2000" dirty="0">
                <a:solidFill>
                  <a:schemeClr val="bg1"/>
                </a:solidFill>
              </a:rPr>
              <a:t>Cross Channel Integration</a:t>
            </a:r>
          </a:p>
        </p:txBody>
      </p:sp>
      <p:sp>
        <p:nvSpPr>
          <p:cNvPr id="25" name="Açıklama Balonu: Bükülü Çizgi 24">
            <a:extLst>
              <a:ext uri="{FF2B5EF4-FFF2-40B4-BE49-F238E27FC236}">
                <a16:creationId xmlns:a16="http://schemas.microsoft.com/office/drawing/2014/main" id="{2F332760-9EA3-4B8A-871A-D0AD1E2A8388}"/>
              </a:ext>
            </a:extLst>
          </p:cNvPr>
          <p:cNvSpPr/>
          <p:nvPr/>
        </p:nvSpPr>
        <p:spPr>
          <a:xfrm>
            <a:off x="7086600" y="1400317"/>
            <a:ext cx="4869180" cy="1262808"/>
          </a:xfrm>
          <a:prstGeom prst="borderCallout2">
            <a:avLst>
              <a:gd name="adj1" fmla="val 18751"/>
              <a:gd name="adj2" fmla="val -117"/>
              <a:gd name="adj3" fmla="val 18751"/>
              <a:gd name="adj4" fmla="val -8921"/>
              <a:gd name="adj5" fmla="val 23796"/>
              <a:gd name="adj6" fmla="val -13779"/>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Gaming apps, gamification applications or e-sports activities that are either a part of a broader marketing strategy or a stand-alone brand experience. Please be specific in describing how the brand is positioned in the gaming environment. If you have a branded gaming app, please submit to the Mobile App category.</a:t>
            </a:r>
            <a:endParaRPr lang="tr-TR" sz="1400" dirty="0">
              <a:solidFill>
                <a:schemeClr val="bg1"/>
              </a:solidFill>
            </a:endParaRPr>
          </a:p>
        </p:txBody>
      </p:sp>
      <p:sp>
        <p:nvSpPr>
          <p:cNvPr id="26" name="Açıklama Balonu: Bükülü Çizgi 25">
            <a:extLst>
              <a:ext uri="{FF2B5EF4-FFF2-40B4-BE49-F238E27FC236}">
                <a16:creationId xmlns:a16="http://schemas.microsoft.com/office/drawing/2014/main" id="{57627ED2-3924-44B0-8A0B-395888F1D465}"/>
              </a:ext>
            </a:extLst>
          </p:cNvPr>
          <p:cNvSpPr/>
          <p:nvPr/>
        </p:nvSpPr>
        <p:spPr>
          <a:xfrm>
            <a:off x="7086600" y="1992447"/>
            <a:ext cx="4869180" cy="1262808"/>
          </a:xfrm>
          <a:prstGeom prst="borderCallout2">
            <a:avLst>
              <a:gd name="adj1" fmla="val 18147"/>
              <a:gd name="adj2" fmla="val -352"/>
              <a:gd name="adj3" fmla="val 18147"/>
              <a:gd name="adj4" fmla="val -9625"/>
              <a:gd name="adj5" fmla="val 34357"/>
              <a:gd name="adj6" fmla="val -14211"/>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Any application that provides information, entertainment, productivity or utility for the customer. Mobile App can be part of a broader marketing strategy or a stand-alone brand experience. Both short-term apps for a specific moment in time as well as longer term apps are eligible for this category.</a:t>
            </a:r>
            <a:endParaRPr lang="tr-TR" sz="1400" dirty="0"/>
          </a:p>
        </p:txBody>
      </p:sp>
      <p:sp>
        <p:nvSpPr>
          <p:cNvPr id="27" name="Açıklama Balonu: Bükülü Çizgi 26">
            <a:extLst>
              <a:ext uri="{FF2B5EF4-FFF2-40B4-BE49-F238E27FC236}">
                <a16:creationId xmlns:a16="http://schemas.microsoft.com/office/drawing/2014/main" id="{583DF28E-9109-4137-8176-2425CE220D4F}"/>
              </a:ext>
            </a:extLst>
          </p:cNvPr>
          <p:cNvSpPr/>
          <p:nvPr/>
        </p:nvSpPr>
        <p:spPr>
          <a:xfrm>
            <a:off x="7086600" y="2638978"/>
            <a:ext cx="4869180" cy="1208407"/>
          </a:xfrm>
          <a:prstGeom prst="borderCallout2">
            <a:avLst>
              <a:gd name="adj1" fmla="val 19504"/>
              <a:gd name="adj2" fmla="val -117"/>
              <a:gd name="adj3" fmla="val 19505"/>
              <a:gd name="adj4" fmla="val -10212"/>
              <a:gd name="adj5" fmla="val 35715"/>
              <a:gd name="adj6" fmla="val -13898"/>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Social can include networks (think Facebook, Snapchat, Instagram, etc.), person-to-person (i.e. Skype, Facebook Messenger, </a:t>
            </a:r>
            <a:r>
              <a:rPr lang="en-US" sz="1400" dirty="0" err="1"/>
              <a:t>Whatsapp</a:t>
            </a:r>
            <a:r>
              <a:rPr lang="en-US" sz="1400" dirty="0"/>
              <a:t> etc.). Of course, all work must be focused on the mobile platform.</a:t>
            </a:r>
            <a:endParaRPr lang="tr-TR" sz="1400" dirty="0">
              <a:solidFill>
                <a:schemeClr val="bg1"/>
              </a:solidFill>
            </a:endParaRPr>
          </a:p>
        </p:txBody>
      </p:sp>
      <p:sp>
        <p:nvSpPr>
          <p:cNvPr id="28" name="Açıklama Balonu: Bükülü Çizgi 27">
            <a:extLst>
              <a:ext uri="{FF2B5EF4-FFF2-40B4-BE49-F238E27FC236}">
                <a16:creationId xmlns:a16="http://schemas.microsoft.com/office/drawing/2014/main" id="{1F7F437B-512D-410C-8FC7-5C856D157E98}"/>
              </a:ext>
            </a:extLst>
          </p:cNvPr>
          <p:cNvSpPr/>
          <p:nvPr/>
        </p:nvSpPr>
        <p:spPr>
          <a:xfrm>
            <a:off x="7086600" y="3285198"/>
            <a:ext cx="4869180" cy="1262808"/>
          </a:xfrm>
          <a:prstGeom prst="borderCallout2">
            <a:avLst>
              <a:gd name="adj1" fmla="val 18751"/>
              <a:gd name="adj2" fmla="val 274"/>
              <a:gd name="adj3" fmla="val 19127"/>
              <a:gd name="adj4" fmla="val -10407"/>
              <a:gd name="adj5" fmla="val 37223"/>
              <a:gd name="adj6" fmla="val -13702"/>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Advertising on a website which allows your brand to fit into – and not disrupt – the audience experience. The ads follow the natural form and function of the user experience in which it is placed or is relevant to the page’s content. Includes in-game, in-video, behavioral advertising, or native advertising.</a:t>
            </a:r>
            <a:endParaRPr lang="tr-TR" sz="1400" dirty="0">
              <a:solidFill>
                <a:schemeClr val="bg1"/>
              </a:solidFill>
            </a:endParaRPr>
          </a:p>
        </p:txBody>
      </p:sp>
      <p:sp>
        <p:nvSpPr>
          <p:cNvPr id="29" name="Açıklama Balonu: Bükülü Çizgi 28">
            <a:extLst>
              <a:ext uri="{FF2B5EF4-FFF2-40B4-BE49-F238E27FC236}">
                <a16:creationId xmlns:a16="http://schemas.microsoft.com/office/drawing/2014/main" id="{B3851D5C-9AC3-4F56-B0C2-9DA260F8025B}"/>
              </a:ext>
            </a:extLst>
          </p:cNvPr>
          <p:cNvSpPr/>
          <p:nvPr/>
        </p:nvSpPr>
        <p:spPr>
          <a:xfrm>
            <a:off x="7086600" y="3981929"/>
            <a:ext cx="4869180" cy="1262808"/>
          </a:xfrm>
          <a:prstGeom prst="borderCallout2">
            <a:avLst>
              <a:gd name="adj1" fmla="val 18751"/>
              <a:gd name="adj2" fmla="val -313"/>
              <a:gd name="adj3" fmla="val 18373"/>
              <a:gd name="adj4" fmla="val -10798"/>
              <a:gd name="adj5" fmla="val 36469"/>
              <a:gd name="adj6" fmla="val -13898"/>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Current research indicates that 4 out of 10 people conduct their searches exclusively on mobile during a typical day. This category showcases the ever-important campaigns that have search at their core.</a:t>
            </a:r>
            <a:endParaRPr lang="tr-TR" sz="1400" dirty="0">
              <a:solidFill>
                <a:schemeClr val="bg1"/>
              </a:solidFill>
            </a:endParaRPr>
          </a:p>
        </p:txBody>
      </p:sp>
      <p:sp>
        <p:nvSpPr>
          <p:cNvPr id="30" name="Açıklama Balonu: Bükülü Çizgi 29">
            <a:extLst>
              <a:ext uri="{FF2B5EF4-FFF2-40B4-BE49-F238E27FC236}">
                <a16:creationId xmlns:a16="http://schemas.microsoft.com/office/drawing/2014/main" id="{C4A4337C-EF3F-4656-B20F-98D44BC9C93A}"/>
              </a:ext>
            </a:extLst>
          </p:cNvPr>
          <p:cNvSpPr/>
          <p:nvPr/>
        </p:nvSpPr>
        <p:spPr>
          <a:xfrm>
            <a:off x="7086600" y="4655328"/>
            <a:ext cx="4869180" cy="1013952"/>
          </a:xfrm>
          <a:prstGeom prst="borderCallout2">
            <a:avLst>
              <a:gd name="adj1" fmla="val 18751"/>
              <a:gd name="adj2" fmla="val -508"/>
              <a:gd name="adj3" fmla="val 18751"/>
              <a:gd name="adj4" fmla="val -10016"/>
              <a:gd name="adj5" fmla="val 37223"/>
              <a:gd name="adj6" fmla="val -14093"/>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Campaign that involves social media and online media that supports social interaction, and user contributions to assist online buying and selling of products and service.</a:t>
            </a:r>
            <a:endParaRPr lang="tr-TR" sz="1400" dirty="0">
              <a:solidFill>
                <a:schemeClr val="bg1"/>
              </a:solidFill>
            </a:endParaRPr>
          </a:p>
        </p:txBody>
      </p:sp>
      <p:sp>
        <p:nvSpPr>
          <p:cNvPr id="31" name="Açıklama Balonu: Bükülü Çizgi 30">
            <a:extLst>
              <a:ext uri="{FF2B5EF4-FFF2-40B4-BE49-F238E27FC236}">
                <a16:creationId xmlns:a16="http://schemas.microsoft.com/office/drawing/2014/main" id="{5F6E9E45-EB85-4739-85E0-7C9988E135DC}"/>
              </a:ext>
            </a:extLst>
          </p:cNvPr>
          <p:cNvSpPr/>
          <p:nvPr/>
        </p:nvSpPr>
        <p:spPr>
          <a:xfrm>
            <a:off x="7086600" y="4899482"/>
            <a:ext cx="4869180" cy="1418066"/>
          </a:xfrm>
          <a:prstGeom prst="borderCallout2">
            <a:avLst>
              <a:gd name="adj1" fmla="val 43914"/>
              <a:gd name="adj2" fmla="val -508"/>
              <a:gd name="adj3" fmla="val 43914"/>
              <a:gd name="adj4" fmla="val -9781"/>
              <a:gd name="adj5" fmla="val 57353"/>
              <a:gd name="adj6" fmla="val -13858"/>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This category focuses on the use of SMS/MMS and messaging platforms such as WhatsApp, Facebook Messenger, WeChat, Line etc., to brilliantly bring a marketing campaign to life. Examples could include (but are not limited to): activation of marketing programs, customer acquisition, engagement and conversion.</a:t>
            </a:r>
            <a:endParaRPr lang="tr-TR" sz="1400" dirty="0">
              <a:solidFill>
                <a:schemeClr val="bg1"/>
              </a:solidFill>
            </a:endParaRPr>
          </a:p>
        </p:txBody>
      </p:sp>
      <p:sp>
        <p:nvSpPr>
          <p:cNvPr id="32" name="Açıklama Balonu: Bükülü Çizgi 31">
            <a:extLst>
              <a:ext uri="{FF2B5EF4-FFF2-40B4-BE49-F238E27FC236}">
                <a16:creationId xmlns:a16="http://schemas.microsoft.com/office/drawing/2014/main" id="{4823DD5C-BE0A-4F6C-89D7-187B6F4F09E8}"/>
              </a:ext>
            </a:extLst>
          </p:cNvPr>
          <p:cNvSpPr/>
          <p:nvPr/>
        </p:nvSpPr>
        <p:spPr>
          <a:xfrm>
            <a:off x="7086600" y="5064102"/>
            <a:ext cx="4869180" cy="1262808"/>
          </a:xfrm>
          <a:prstGeom prst="borderCallout2">
            <a:avLst>
              <a:gd name="adj1" fmla="val 89049"/>
              <a:gd name="adj2" fmla="val -664"/>
              <a:gd name="adj3" fmla="val 90055"/>
              <a:gd name="adj4" fmla="val -8216"/>
              <a:gd name="adj5" fmla="val 109130"/>
              <a:gd name="adj6" fmla="val -13754"/>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Campaign utilizes mobile as a core strategy, along with one or more separate channels to round out the campaign. This could include: TV, print, radio, outdoor, PR, direct marketing, etc.</a:t>
            </a:r>
            <a:endParaRPr lang="tr-TR" sz="1400" dirty="0">
              <a:solidFill>
                <a:schemeClr val="bg1"/>
              </a:solidFill>
            </a:endParaRPr>
          </a:p>
        </p:txBody>
      </p:sp>
    </p:spTree>
    <p:extLst>
      <p:ext uri="{BB962C8B-B14F-4D97-AF65-F5344CB8AC3E}">
        <p14:creationId xmlns:p14="http://schemas.microsoft.com/office/powerpoint/2010/main" val="361824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500" fill="hold"/>
                                        <p:tgtEl>
                                          <p:spTgt spid="2">
                                            <p:bg/>
                                          </p:spTgt>
                                        </p:tgtEl>
                                        <p:attrNameLst>
                                          <p:attrName>style.color</p:attrName>
                                        </p:attrNameLst>
                                      </p:cBhvr>
                                      <p:by>
                                        <p:hsl h="7200000" s="0" l="0"/>
                                      </p:by>
                                    </p:animClr>
                                    <p:animClr clrSpc="hsl" dir="cw">
                                      <p:cBhvr>
                                        <p:cTn id="7" dur="500" fill="hold"/>
                                        <p:tgtEl>
                                          <p:spTgt spid="2">
                                            <p:bg/>
                                          </p:spTgt>
                                        </p:tgtEl>
                                        <p:attrNameLst>
                                          <p:attrName>fillcolor</p:attrName>
                                        </p:attrNameLst>
                                      </p:cBhvr>
                                      <p:by>
                                        <p:hsl h="7200000" s="0" l="0"/>
                                      </p:by>
                                    </p:animClr>
                                    <p:animClr clrSpc="hsl" dir="cw">
                                      <p:cBhvr>
                                        <p:cTn id="8" dur="500" fill="hold"/>
                                        <p:tgtEl>
                                          <p:spTgt spid="2">
                                            <p:bg/>
                                          </p:spTgt>
                                        </p:tgtEl>
                                        <p:attrNameLst>
                                          <p:attrName>stroke.color</p:attrName>
                                        </p:attrNameLst>
                                      </p:cBhvr>
                                      <p:by>
                                        <p:hsl h="7200000" s="0" l="0"/>
                                      </p:by>
                                    </p:animClr>
                                    <p:set>
                                      <p:cBhvr>
                                        <p:cTn id="9" dur="500" fill="hold"/>
                                        <p:tgtEl>
                                          <p:spTgt spid="2">
                                            <p:bg/>
                                          </p:spTgt>
                                        </p:tgtEl>
                                        <p:attrNameLst>
                                          <p:attrName>fill.type</p:attrName>
                                        </p:attrNameLst>
                                      </p:cBhvr>
                                      <p:to>
                                        <p:strVal val="solid"/>
                                      </p:to>
                                    </p:set>
                                  </p:childTnLst>
                                </p:cTn>
                              </p:par>
                              <p:par>
                                <p:cTn id="10" presetID="21" presetClass="emph" presetSubtype="0" fill="hold" grpId="0" nodeType="withEffect">
                                  <p:stCondLst>
                                    <p:cond delay="0"/>
                                  </p:stCondLst>
                                  <p:childTnLst>
                                    <p:animClr clrSpc="hsl" dir="cw">
                                      <p:cBhvr override="childStyle">
                                        <p:cTn id="11" dur="500" fill="hold"/>
                                        <p:tgtEl>
                                          <p:spTgt spid="2">
                                            <p:txEl>
                                              <p:pRg st="0" end="0"/>
                                            </p:txEl>
                                          </p:spTgt>
                                        </p:tgtEl>
                                        <p:attrNameLst>
                                          <p:attrName>style.color</p:attrName>
                                        </p:attrNameLst>
                                      </p:cBhvr>
                                      <p:by>
                                        <p:hsl h="7200000" s="0" l="0"/>
                                      </p:by>
                                    </p:animClr>
                                    <p:animClr clrSpc="hsl" dir="cw">
                                      <p:cBhvr>
                                        <p:cTn id="12" dur="500" fill="hold"/>
                                        <p:tgtEl>
                                          <p:spTgt spid="2">
                                            <p:txEl>
                                              <p:pRg st="0" end="0"/>
                                            </p:txEl>
                                          </p:spTgt>
                                        </p:tgtEl>
                                        <p:attrNameLst>
                                          <p:attrName>fillcolor</p:attrName>
                                        </p:attrNameLst>
                                      </p:cBhvr>
                                      <p:by>
                                        <p:hsl h="7200000" s="0" l="0"/>
                                      </p:by>
                                    </p:animClr>
                                    <p:animClr clrSpc="hsl" dir="cw">
                                      <p:cBhvr>
                                        <p:cTn id="13" dur="500" fill="hold"/>
                                        <p:tgtEl>
                                          <p:spTgt spid="2">
                                            <p:txEl>
                                              <p:pRg st="0" end="0"/>
                                            </p:txEl>
                                          </p:spTgt>
                                        </p:tgtEl>
                                        <p:attrNameLst>
                                          <p:attrName>stroke.color</p:attrName>
                                        </p:attrNameLst>
                                      </p:cBhvr>
                                      <p:by>
                                        <p:hsl h="7200000" s="0" l="0"/>
                                      </p:by>
                                    </p:animClr>
                                    <p:set>
                                      <p:cBhvr>
                                        <p:cTn id="14" dur="500" fill="hold"/>
                                        <p:tgtEl>
                                          <p:spTgt spid="2">
                                            <p:txEl>
                                              <p:pRg st="0" end="0"/>
                                            </p:txEl>
                                          </p:spTgt>
                                        </p:tgtEl>
                                        <p:attrNameLst>
                                          <p:attrName>fill.type</p:attrName>
                                        </p:attrNameLst>
                                      </p:cBhvr>
                                      <p:to>
                                        <p:strVal val="solid"/>
                                      </p:to>
                                    </p:set>
                                  </p:childTnLst>
                                </p:cTn>
                              </p:par>
                              <p:par>
                                <p:cTn id="15" presetID="42" presetClass="entr" presetSubtype="0" fill="hold" grpId="0" nodeType="withEffect">
                                  <p:stCondLst>
                                    <p:cond delay="125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1" nodeType="clickEffect">
                                  <p:stCondLst>
                                    <p:cond delay="0"/>
                                  </p:stCondLst>
                                  <p:childTnLst>
                                    <p:animEffect transition="out" filter="fade">
                                      <p:cBhvr>
                                        <p:cTn id="23" dur="500"/>
                                        <p:tgtEl>
                                          <p:spTgt spid="25"/>
                                        </p:tgtEl>
                                      </p:cBhvr>
                                    </p:animEffect>
                                    <p:anim calcmode="lin" valueType="num">
                                      <p:cBhvr>
                                        <p:cTn id="24" dur="500"/>
                                        <p:tgtEl>
                                          <p:spTgt spid="25"/>
                                        </p:tgtEl>
                                        <p:attrNameLst>
                                          <p:attrName>ppt_x</p:attrName>
                                        </p:attrNameLst>
                                      </p:cBhvr>
                                      <p:tavLst>
                                        <p:tav tm="0">
                                          <p:val>
                                            <p:strVal val="ppt_x"/>
                                          </p:val>
                                        </p:tav>
                                        <p:tav tm="100000">
                                          <p:val>
                                            <p:strVal val="ppt_x"/>
                                          </p:val>
                                        </p:tav>
                                      </p:tavLst>
                                    </p:anim>
                                    <p:anim calcmode="lin" valueType="num">
                                      <p:cBhvr>
                                        <p:cTn id="25" dur="500"/>
                                        <p:tgtEl>
                                          <p:spTgt spid="25"/>
                                        </p:tgtEl>
                                        <p:attrNameLst>
                                          <p:attrName>ppt_y</p:attrName>
                                        </p:attrNameLst>
                                      </p:cBhvr>
                                      <p:tavLst>
                                        <p:tav tm="0">
                                          <p:val>
                                            <p:strVal val="ppt_y"/>
                                          </p:val>
                                        </p:tav>
                                        <p:tav tm="100000">
                                          <p:val>
                                            <p:strVal val="ppt_y+.1"/>
                                          </p:val>
                                        </p:tav>
                                      </p:tavLst>
                                    </p:anim>
                                    <p:set>
                                      <p:cBhvr>
                                        <p:cTn id="26" dur="1" fill="hold">
                                          <p:stCondLst>
                                            <p:cond delay="499"/>
                                          </p:stCondLst>
                                        </p:cTn>
                                        <p:tgtEl>
                                          <p:spTgt spid="25"/>
                                        </p:tgtEl>
                                        <p:attrNameLst>
                                          <p:attrName>style.visibility</p:attrName>
                                        </p:attrNameLst>
                                      </p:cBhvr>
                                      <p:to>
                                        <p:strVal val="hidden"/>
                                      </p:to>
                                    </p:set>
                                  </p:childTnLst>
                                </p:cTn>
                              </p:par>
                              <p:par>
                                <p:cTn id="27" presetID="21" presetClass="emph" presetSubtype="0" fill="hold" grpId="0" nodeType="withEffect">
                                  <p:stCondLst>
                                    <p:cond delay="0"/>
                                  </p:stCondLst>
                                  <p:childTnLst>
                                    <p:animClr clrSpc="hsl" dir="cw">
                                      <p:cBhvr override="childStyle">
                                        <p:cTn id="28" dur="500" fill="hold"/>
                                        <p:tgtEl>
                                          <p:spTgt spid="20">
                                            <p:bg/>
                                          </p:spTgt>
                                        </p:tgtEl>
                                        <p:attrNameLst>
                                          <p:attrName>style.color</p:attrName>
                                        </p:attrNameLst>
                                      </p:cBhvr>
                                      <p:by>
                                        <p:hsl h="7200000" s="0" l="0"/>
                                      </p:by>
                                    </p:animClr>
                                    <p:animClr clrSpc="hsl" dir="cw">
                                      <p:cBhvr>
                                        <p:cTn id="29" dur="500" fill="hold"/>
                                        <p:tgtEl>
                                          <p:spTgt spid="20">
                                            <p:bg/>
                                          </p:spTgt>
                                        </p:tgtEl>
                                        <p:attrNameLst>
                                          <p:attrName>fillcolor</p:attrName>
                                        </p:attrNameLst>
                                      </p:cBhvr>
                                      <p:by>
                                        <p:hsl h="7200000" s="0" l="0"/>
                                      </p:by>
                                    </p:animClr>
                                    <p:animClr clrSpc="hsl" dir="cw">
                                      <p:cBhvr>
                                        <p:cTn id="30" dur="500" fill="hold"/>
                                        <p:tgtEl>
                                          <p:spTgt spid="20">
                                            <p:bg/>
                                          </p:spTgt>
                                        </p:tgtEl>
                                        <p:attrNameLst>
                                          <p:attrName>stroke.color</p:attrName>
                                        </p:attrNameLst>
                                      </p:cBhvr>
                                      <p:by>
                                        <p:hsl h="7200000" s="0" l="0"/>
                                      </p:by>
                                    </p:animClr>
                                    <p:set>
                                      <p:cBhvr>
                                        <p:cTn id="31" dur="500" fill="hold"/>
                                        <p:tgtEl>
                                          <p:spTgt spid="20">
                                            <p:bg/>
                                          </p:spTgt>
                                        </p:tgtEl>
                                        <p:attrNameLst>
                                          <p:attrName>fill.type</p:attrName>
                                        </p:attrNameLst>
                                      </p:cBhvr>
                                      <p:to>
                                        <p:strVal val="solid"/>
                                      </p:to>
                                    </p:set>
                                  </p:childTnLst>
                                </p:cTn>
                              </p:par>
                              <p:par>
                                <p:cTn id="32" presetID="21" presetClass="emph" presetSubtype="0" fill="hold" grpId="0" nodeType="withEffect">
                                  <p:stCondLst>
                                    <p:cond delay="0"/>
                                  </p:stCondLst>
                                  <p:childTnLst>
                                    <p:animClr clrSpc="hsl" dir="cw">
                                      <p:cBhvr override="childStyle">
                                        <p:cTn id="33" dur="500" fill="hold"/>
                                        <p:tgtEl>
                                          <p:spTgt spid="20">
                                            <p:txEl>
                                              <p:pRg st="0" end="0"/>
                                            </p:txEl>
                                          </p:spTgt>
                                        </p:tgtEl>
                                        <p:attrNameLst>
                                          <p:attrName>style.color</p:attrName>
                                        </p:attrNameLst>
                                      </p:cBhvr>
                                      <p:by>
                                        <p:hsl h="7200000" s="0" l="0"/>
                                      </p:by>
                                    </p:animClr>
                                    <p:animClr clrSpc="hsl" dir="cw">
                                      <p:cBhvr>
                                        <p:cTn id="34" dur="500" fill="hold"/>
                                        <p:tgtEl>
                                          <p:spTgt spid="20">
                                            <p:txEl>
                                              <p:pRg st="0" end="0"/>
                                            </p:txEl>
                                          </p:spTgt>
                                        </p:tgtEl>
                                        <p:attrNameLst>
                                          <p:attrName>fillcolor</p:attrName>
                                        </p:attrNameLst>
                                      </p:cBhvr>
                                      <p:by>
                                        <p:hsl h="7200000" s="0" l="0"/>
                                      </p:by>
                                    </p:animClr>
                                    <p:animClr clrSpc="hsl" dir="cw">
                                      <p:cBhvr>
                                        <p:cTn id="35" dur="500" fill="hold"/>
                                        <p:tgtEl>
                                          <p:spTgt spid="20">
                                            <p:txEl>
                                              <p:pRg st="0" end="0"/>
                                            </p:txEl>
                                          </p:spTgt>
                                        </p:tgtEl>
                                        <p:attrNameLst>
                                          <p:attrName>stroke.color</p:attrName>
                                        </p:attrNameLst>
                                      </p:cBhvr>
                                      <p:by>
                                        <p:hsl h="7200000" s="0" l="0"/>
                                      </p:by>
                                    </p:animClr>
                                    <p:set>
                                      <p:cBhvr>
                                        <p:cTn id="36" dur="500" fill="hold"/>
                                        <p:tgtEl>
                                          <p:spTgt spid="20">
                                            <p:txEl>
                                              <p:pRg st="0" end="0"/>
                                            </p:txEl>
                                          </p:spTgt>
                                        </p:tgtEl>
                                        <p:attrNameLst>
                                          <p:attrName>fill.type</p:attrName>
                                        </p:attrNameLst>
                                      </p:cBhvr>
                                      <p:to>
                                        <p:strVal val="solid"/>
                                      </p:to>
                                    </p:set>
                                  </p:childTnLst>
                                </p:cTn>
                              </p:par>
                              <p:par>
                                <p:cTn id="37" presetID="42" presetClass="entr" presetSubtype="0" fill="hold" grpId="0" nodeType="withEffect">
                                  <p:stCondLst>
                                    <p:cond delay="125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anim calcmode="lin" valueType="num">
                                      <p:cBhvr>
                                        <p:cTn id="40" dur="500" fill="hold"/>
                                        <p:tgtEl>
                                          <p:spTgt spid="26"/>
                                        </p:tgtEl>
                                        <p:attrNameLst>
                                          <p:attrName>ppt_x</p:attrName>
                                        </p:attrNameLst>
                                      </p:cBhvr>
                                      <p:tavLst>
                                        <p:tav tm="0">
                                          <p:val>
                                            <p:strVal val="#ppt_x"/>
                                          </p:val>
                                        </p:tav>
                                        <p:tav tm="100000">
                                          <p:val>
                                            <p:strVal val="#ppt_x"/>
                                          </p:val>
                                        </p:tav>
                                      </p:tavLst>
                                    </p:anim>
                                    <p:anim calcmode="lin" valueType="num">
                                      <p:cBhvr>
                                        <p:cTn id="41"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xit" presetSubtype="0" fill="hold" grpId="1" nodeType="clickEffect">
                                  <p:stCondLst>
                                    <p:cond delay="0"/>
                                  </p:stCondLst>
                                  <p:childTnLst>
                                    <p:animEffect transition="out" filter="fade">
                                      <p:cBhvr>
                                        <p:cTn id="45" dur="500"/>
                                        <p:tgtEl>
                                          <p:spTgt spid="26"/>
                                        </p:tgtEl>
                                      </p:cBhvr>
                                    </p:animEffect>
                                    <p:anim calcmode="lin" valueType="num">
                                      <p:cBhvr>
                                        <p:cTn id="46" dur="500"/>
                                        <p:tgtEl>
                                          <p:spTgt spid="26"/>
                                        </p:tgtEl>
                                        <p:attrNameLst>
                                          <p:attrName>ppt_x</p:attrName>
                                        </p:attrNameLst>
                                      </p:cBhvr>
                                      <p:tavLst>
                                        <p:tav tm="0">
                                          <p:val>
                                            <p:strVal val="ppt_x"/>
                                          </p:val>
                                        </p:tav>
                                        <p:tav tm="100000">
                                          <p:val>
                                            <p:strVal val="ppt_x"/>
                                          </p:val>
                                        </p:tav>
                                      </p:tavLst>
                                    </p:anim>
                                    <p:anim calcmode="lin" valueType="num">
                                      <p:cBhvr>
                                        <p:cTn id="47" dur="500"/>
                                        <p:tgtEl>
                                          <p:spTgt spid="26"/>
                                        </p:tgtEl>
                                        <p:attrNameLst>
                                          <p:attrName>ppt_y</p:attrName>
                                        </p:attrNameLst>
                                      </p:cBhvr>
                                      <p:tavLst>
                                        <p:tav tm="0">
                                          <p:val>
                                            <p:strVal val="ppt_y"/>
                                          </p:val>
                                        </p:tav>
                                        <p:tav tm="100000">
                                          <p:val>
                                            <p:strVal val="ppt_y+.1"/>
                                          </p:val>
                                        </p:tav>
                                      </p:tavLst>
                                    </p:anim>
                                    <p:set>
                                      <p:cBhvr>
                                        <p:cTn id="48" dur="1" fill="hold">
                                          <p:stCondLst>
                                            <p:cond delay="499"/>
                                          </p:stCondLst>
                                        </p:cTn>
                                        <p:tgtEl>
                                          <p:spTgt spid="26"/>
                                        </p:tgtEl>
                                        <p:attrNameLst>
                                          <p:attrName>style.visibility</p:attrName>
                                        </p:attrNameLst>
                                      </p:cBhvr>
                                      <p:to>
                                        <p:strVal val="hidden"/>
                                      </p:to>
                                    </p:set>
                                  </p:childTnLst>
                                </p:cTn>
                              </p:par>
                              <p:par>
                                <p:cTn id="49" presetID="21" presetClass="emph" presetSubtype="0" fill="hold" grpId="0" nodeType="withEffect">
                                  <p:stCondLst>
                                    <p:cond delay="0"/>
                                  </p:stCondLst>
                                  <p:childTnLst>
                                    <p:animClr clrSpc="hsl" dir="cw">
                                      <p:cBhvr override="childStyle">
                                        <p:cTn id="50" dur="500" fill="hold"/>
                                        <p:tgtEl>
                                          <p:spTgt spid="21">
                                            <p:bg/>
                                          </p:spTgt>
                                        </p:tgtEl>
                                        <p:attrNameLst>
                                          <p:attrName>style.color</p:attrName>
                                        </p:attrNameLst>
                                      </p:cBhvr>
                                      <p:by>
                                        <p:hsl h="7200000" s="0" l="0"/>
                                      </p:by>
                                    </p:animClr>
                                    <p:animClr clrSpc="hsl" dir="cw">
                                      <p:cBhvr>
                                        <p:cTn id="51" dur="500" fill="hold"/>
                                        <p:tgtEl>
                                          <p:spTgt spid="21">
                                            <p:bg/>
                                          </p:spTgt>
                                        </p:tgtEl>
                                        <p:attrNameLst>
                                          <p:attrName>fillcolor</p:attrName>
                                        </p:attrNameLst>
                                      </p:cBhvr>
                                      <p:by>
                                        <p:hsl h="7200000" s="0" l="0"/>
                                      </p:by>
                                    </p:animClr>
                                    <p:animClr clrSpc="hsl" dir="cw">
                                      <p:cBhvr>
                                        <p:cTn id="52" dur="500" fill="hold"/>
                                        <p:tgtEl>
                                          <p:spTgt spid="21">
                                            <p:bg/>
                                          </p:spTgt>
                                        </p:tgtEl>
                                        <p:attrNameLst>
                                          <p:attrName>stroke.color</p:attrName>
                                        </p:attrNameLst>
                                      </p:cBhvr>
                                      <p:by>
                                        <p:hsl h="7200000" s="0" l="0"/>
                                      </p:by>
                                    </p:animClr>
                                    <p:set>
                                      <p:cBhvr>
                                        <p:cTn id="53" dur="500" fill="hold"/>
                                        <p:tgtEl>
                                          <p:spTgt spid="21">
                                            <p:bg/>
                                          </p:spTgt>
                                        </p:tgtEl>
                                        <p:attrNameLst>
                                          <p:attrName>fill.type</p:attrName>
                                        </p:attrNameLst>
                                      </p:cBhvr>
                                      <p:to>
                                        <p:strVal val="solid"/>
                                      </p:to>
                                    </p:set>
                                  </p:childTnLst>
                                </p:cTn>
                              </p:par>
                              <p:par>
                                <p:cTn id="54" presetID="21" presetClass="emph" presetSubtype="0" fill="hold" grpId="0" nodeType="withEffect">
                                  <p:stCondLst>
                                    <p:cond delay="0"/>
                                  </p:stCondLst>
                                  <p:childTnLst>
                                    <p:animClr clrSpc="hsl" dir="cw">
                                      <p:cBhvr override="childStyle">
                                        <p:cTn id="55" dur="500" fill="hold"/>
                                        <p:tgtEl>
                                          <p:spTgt spid="21">
                                            <p:txEl>
                                              <p:pRg st="0" end="0"/>
                                            </p:txEl>
                                          </p:spTgt>
                                        </p:tgtEl>
                                        <p:attrNameLst>
                                          <p:attrName>style.color</p:attrName>
                                        </p:attrNameLst>
                                      </p:cBhvr>
                                      <p:by>
                                        <p:hsl h="7200000" s="0" l="0"/>
                                      </p:by>
                                    </p:animClr>
                                    <p:animClr clrSpc="hsl" dir="cw">
                                      <p:cBhvr>
                                        <p:cTn id="56" dur="500" fill="hold"/>
                                        <p:tgtEl>
                                          <p:spTgt spid="21">
                                            <p:txEl>
                                              <p:pRg st="0" end="0"/>
                                            </p:txEl>
                                          </p:spTgt>
                                        </p:tgtEl>
                                        <p:attrNameLst>
                                          <p:attrName>fillcolor</p:attrName>
                                        </p:attrNameLst>
                                      </p:cBhvr>
                                      <p:by>
                                        <p:hsl h="7200000" s="0" l="0"/>
                                      </p:by>
                                    </p:animClr>
                                    <p:animClr clrSpc="hsl" dir="cw">
                                      <p:cBhvr>
                                        <p:cTn id="57" dur="500" fill="hold"/>
                                        <p:tgtEl>
                                          <p:spTgt spid="21">
                                            <p:txEl>
                                              <p:pRg st="0" end="0"/>
                                            </p:txEl>
                                          </p:spTgt>
                                        </p:tgtEl>
                                        <p:attrNameLst>
                                          <p:attrName>stroke.color</p:attrName>
                                        </p:attrNameLst>
                                      </p:cBhvr>
                                      <p:by>
                                        <p:hsl h="7200000" s="0" l="0"/>
                                      </p:by>
                                    </p:animClr>
                                    <p:set>
                                      <p:cBhvr>
                                        <p:cTn id="58" dur="500" fill="hold"/>
                                        <p:tgtEl>
                                          <p:spTgt spid="21">
                                            <p:txEl>
                                              <p:pRg st="0" end="0"/>
                                            </p:txEl>
                                          </p:spTgt>
                                        </p:tgtEl>
                                        <p:attrNameLst>
                                          <p:attrName>fill.type</p:attrName>
                                        </p:attrNameLst>
                                      </p:cBhvr>
                                      <p:to>
                                        <p:strVal val="solid"/>
                                      </p:to>
                                    </p:set>
                                  </p:childTnLst>
                                </p:cTn>
                              </p:par>
                              <p:par>
                                <p:cTn id="59" presetID="42" presetClass="entr" presetSubtype="0" fill="hold" grpId="0" nodeType="withEffect">
                                  <p:stCondLst>
                                    <p:cond delay="125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anim calcmode="lin" valueType="num">
                                      <p:cBhvr>
                                        <p:cTn id="62" dur="500" fill="hold"/>
                                        <p:tgtEl>
                                          <p:spTgt spid="27"/>
                                        </p:tgtEl>
                                        <p:attrNameLst>
                                          <p:attrName>ppt_x</p:attrName>
                                        </p:attrNameLst>
                                      </p:cBhvr>
                                      <p:tavLst>
                                        <p:tav tm="0">
                                          <p:val>
                                            <p:strVal val="#ppt_x"/>
                                          </p:val>
                                        </p:tav>
                                        <p:tav tm="100000">
                                          <p:val>
                                            <p:strVal val="#ppt_x"/>
                                          </p:val>
                                        </p:tav>
                                      </p:tavLst>
                                    </p:anim>
                                    <p:anim calcmode="lin" valueType="num">
                                      <p:cBhvr>
                                        <p:cTn id="6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xit" presetSubtype="0" fill="hold" grpId="1" nodeType="clickEffect">
                                  <p:stCondLst>
                                    <p:cond delay="0"/>
                                  </p:stCondLst>
                                  <p:childTnLst>
                                    <p:animEffect transition="out" filter="fade">
                                      <p:cBhvr>
                                        <p:cTn id="67" dur="500"/>
                                        <p:tgtEl>
                                          <p:spTgt spid="27"/>
                                        </p:tgtEl>
                                      </p:cBhvr>
                                    </p:animEffect>
                                    <p:anim calcmode="lin" valueType="num">
                                      <p:cBhvr>
                                        <p:cTn id="68" dur="500"/>
                                        <p:tgtEl>
                                          <p:spTgt spid="27"/>
                                        </p:tgtEl>
                                        <p:attrNameLst>
                                          <p:attrName>ppt_x</p:attrName>
                                        </p:attrNameLst>
                                      </p:cBhvr>
                                      <p:tavLst>
                                        <p:tav tm="0">
                                          <p:val>
                                            <p:strVal val="ppt_x"/>
                                          </p:val>
                                        </p:tav>
                                        <p:tav tm="100000">
                                          <p:val>
                                            <p:strVal val="ppt_x"/>
                                          </p:val>
                                        </p:tav>
                                      </p:tavLst>
                                    </p:anim>
                                    <p:anim calcmode="lin" valueType="num">
                                      <p:cBhvr>
                                        <p:cTn id="69" dur="500"/>
                                        <p:tgtEl>
                                          <p:spTgt spid="27"/>
                                        </p:tgtEl>
                                        <p:attrNameLst>
                                          <p:attrName>ppt_y</p:attrName>
                                        </p:attrNameLst>
                                      </p:cBhvr>
                                      <p:tavLst>
                                        <p:tav tm="0">
                                          <p:val>
                                            <p:strVal val="ppt_y"/>
                                          </p:val>
                                        </p:tav>
                                        <p:tav tm="100000">
                                          <p:val>
                                            <p:strVal val="ppt_y+.1"/>
                                          </p:val>
                                        </p:tav>
                                      </p:tavLst>
                                    </p:anim>
                                    <p:set>
                                      <p:cBhvr>
                                        <p:cTn id="70" dur="1" fill="hold">
                                          <p:stCondLst>
                                            <p:cond delay="499"/>
                                          </p:stCondLst>
                                        </p:cTn>
                                        <p:tgtEl>
                                          <p:spTgt spid="27"/>
                                        </p:tgtEl>
                                        <p:attrNameLst>
                                          <p:attrName>style.visibility</p:attrName>
                                        </p:attrNameLst>
                                      </p:cBhvr>
                                      <p:to>
                                        <p:strVal val="hidden"/>
                                      </p:to>
                                    </p:set>
                                  </p:childTnLst>
                                </p:cTn>
                              </p:par>
                              <p:par>
                                <p:cTn id="71" presetID="21" presetClass="emph" presetSubtype="0" fill="hold" grpId="0" nodeType="withEffect">
                                  <p:stCondLst>
                                    <p:cond delay="0"/>
                                  </p:stCondLst>
                                  <p:childTnLst>
                                    <p:animClr clrSpc="hsl" dir="cw">
                                      <p:cBhvr override="childStyle">
                                        <p:cTn id="72" dur="500" fill="hold"/>
                                        <p:tgtEl>
                                          <p:spTgt spid="22">
                                            <p:bg/>
                                          </p:spTgt>
                                        </p:tgtEl>
                                        <p:attrNameLst>
                                          <p:attrName>style.color</p:attrName>
                                        </p:attrNameLst>
                                      </p:cBhvr>
                                      <p:by>
                                        <p:hsl h="7200000" s="0" l="0"/>
                                      </p:by>
                                    </p:animClr>
                                    <p:animClr clrSpc="hsl" dir="cw">
                                      <p:cBhvr>
                                        <p:cTn id="73" dur="500" fill="hold"/>
                                        <p:tgtEl>
                                          <p:spTgt spid="22">
                                            <p:bg/>
                                          </p:spTgt>
                                        </p:tgtEl>
                                        <p:attrNameLst>
                                          <p:attrName>fillcolor</p:attrName>
                                        </p:attrNameLst>
                                      </p:cBhvr>
                                      <p:by>
                                        <p:hsl h="7200000" s="0" l="0"/>
                                      </p:by>
                                    </p:animClr>
                                    <p:animClr clrSpc="hsl" dir="cw">
                                      <p:cBhvr>
                                        <p:cTn id="74" dur="500" fill="hold"/>
                                        <p:tgtEl>
                                          <p:spTgt spid="22">
                                            <p:bg/>
                                          </p:spTgt>
                                        </p:tgtEl>
                                        <p:attrNameLst>
                                          <p:attrName>stroke.color</p:attrName>
                                        </p:attrNameLst>
                                      </p:cBhvr>
                                      <p:by>
                                        <p:hsl h="7200000" s="0" l="0"/>
                                      </p:by>
                                    </p:animClr>
                                    <p:set>
                                      <p:cBhvr>
                                        <p:cTn id="75" dur="500" fill="hold"/>
                                        <p:tgtEl>
                                          <p:spTgt spid="22">
                                            <p:bg/>
                                          </p:spTgt>
                                        </p:tgtEl>
                                        <p:attrNameLst>
                                          <p:attrName>fill.type</p:attrName>
                                        </p:attrNameLst>
                                      </p:cBhvr>
                                      <p:to>
                                        <p:strVal val="solid"/>
                                      </p:to>
                                    </p:set>
                                  </p:childTnLst>
                                </p:cTn>
                              </p:par>
                              <p:par>
                                <p:cTn id="76" presetID="21" presetClass="emph" presetSubtype="0" fill="hold" grpId="0" nodeType="withEffect">
                                  <p:stCondLst>
                                    <p:cond delay="0"/>
                                  </p:stCondLst>
                                  <p:childTnLst>
                                    <p:animClr clrSpc="hsl" dir="cw">
                                      <p:cBhvr override="childStyle">
                                        <p:cTn id="77" dur="500" fill="hold"/>
                                        <p:tgtEl>
                                          <p:spTgt spid="22">
                                            <p:txEl>
                                              <p:pRg st="0" end="0"/>
                                            </p:txEl>
                                          </p:spTgt>
                                        </p:tgtEl>
                                        <p:attrNameLst>
                                          <p:attrName>style.color</p:attrName>
                                        </p:attrNameLst>
                                      </p:cBhvr>
                                      <p:by>
                                        <p:hsl h="7200000" s="0" l="0"/>
                                      </p:by>
                                    </p:animClr>
                                    <p:animClr clrSpc="hsl" dir="cw">
                                      <p:cBhvr>
                                        <p:cTn id="78" dur="500" fill="hold"/>
                                        <p:tgtEl>
                                          <p:spTgt spid="22">
                                            <p:txEl>
                                              <p:pRg st="0" end="0"/>
                                            </p:txEl>
                                          </p:spTgt>
                                        </p:tgtEl>
                                        <p:attrNameLst>
                                          <p:attrName>fillcolor</p:attrName>
                                        </p:attrNameLst>
                                      </p:cBhvr>
                                      <p:by>
                                        <p:hsl h="7200000" s="0" l="0"/>
                                      </p:by>
                                    </p:animClr>
                                    <p:animClr clrSpc="hsl" dir="cw">
                                      <p:cBhvr>
                                        <p:cTn id="79" dur="500" fill="hold"/>
                                        <p:tgtEl>
                                          <p:spTgt spid="22">
                                            <p:txEl>
                                              <p:pRg st="0" end="0"/>
                                            </p:txEl>
                                          </p:spTgt>
                                        </p:tgtEl>
                                        <p:attrNameLst>
                                          <p:attrName>stroke.color</p:attrName>
                                        </p:attrNameLst>
                                      </p:cBhvr>
                                      <p:by>
                                        <p:hsl h="7200000" s="0" l="0"/>
                                      </p:by>
                                    </p:animClr>
                                    <p:set>
                                      <p:cBhvr>
                                        <p:cTn id="80" dur="500" fill="hold"/>
                                        <p:tgtEl>
                                          <p:spTgt spid="22">
                                            <p:txEl>
                                              <p:pRg st="0" end="0"/>
                                            </p:txEl>
                                          </p:spTgt>
                                        </p:tgtEl>
                                        <p:attrNameLst>
                                          <p:attrName>fill.type</p:attrName>
                                        </p:attrNameLst>
                                      </p:cBhvr>
                                      <p:to>
                                        <p:strVal val="solid"/>
                                      </p:to>
                                    </p:set>
                                  </p:childTnLst>
                                </p:cTn>
                              </p:par>
                              <p:par>
                                <p:cTn id="81" presetID="42" presetClass="entr" presetSubtype="0" fill="hold" grpId="0" nodeType="withEffect">
                                  <p:stCondLst>
                                    <p:cond delay="125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anim calcmode="lin" valueType="num">
                                      <p:cBhvr>
                                        <p:cTn id="84" dur="500" fill="hold"/>
                                        <p:tgtEl>
                                          <p:spTgt spid="28"/>
                                        </p:tgtEl>
                                        <p:attrNameLst>
                                          <p:attrName>ppt_x</p:attrName>
                                        </p:attrNameLst>
                                      </p:cBhvr>
                                      <p:tavLst>
                                        <p:tav tm="0">
                                          <p:val>
                                            <p:strVal val="#ppt_x"/>
                                          </p:val>
                                        </p:tav>
                                        <p:tav tm="100000">
                                          <p:val>
                                            <p:strVal val="#ppt_x"/>
                                          </p:val>
                                        </p:tav>
                                      </p:tavLst>
                                    </p:anim>
                                    <p:anim calcmode="lin" valueType="num">
                                      <p:cBhvr>
                                        <p:cTn id="85"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xit" presetSubtype="0" fill="hold" grpId="1" nodeType="clickEffect">
                                  <p:stCondLst>
                                    <p:cond delay="0"/>
                                  </p:stCondLst>
                                  <p:childTnLst>
                                    <p:animEffect transition="out" filter="fade">
                                      <p:cBhvr>
                                        <p:cTn id="89" dur="500"/>
                                        <p:tgtEl>
                                          <p:spTgt spid="28"/>
                                        </p:tgtEl>
                                      </p:cBhvr>
                                    </p:animEffect>
                                    <p:anim calcmode="lin" valueType="num">
                                      <p:cBhvr>
                                        <p:cTn id="90" dur="500"/>
                                        <p:tgtEl>
                                          <p:spTgt spid="28"/>
                                        </p:tgtEl>
                                        <p:attrNameLst>
                                          <p:attrName>ppt_x</p:attrName>
                                        </p:attrNameLst>
                                      </p:cBhvr>
                                      <p:tavLst>
                                        <p:tav tm="0">
                                          <p:val>
                                            <p:strVal val="ppt_x"/>
                                          </p:val>
                                        </p:tav>
                                        <p:tav tm="100000">
                                          <p:val>
                                            <p:strVal val="ppt_x"/>
                                          </p:val>
                                        </p:tav>
                                      </p:tavLst>
                                    </p:anim>
                                    <p:anim calcmode="lin" valueType="num">
                                      <p:cBhvr>
                                        <p:cTn id="91" dur="500"/>
                                        <p:tgtEl>
                                          <p:spTgt spid="28"/>
                                        </p:tgtEl>
                                        <p:attrNameLst>
                                          <p:attrName>ppt_y</p:attrName>
                                        </p:attrNameLst>
                                      </p:cBhvr>
                                      <p:tavLst>
                                        <p:tav tm="0">
                                          <p:val>
                                            <p:strVal val="ppt_y"/>
                                          </p:val>
                                        </p:tav>
                                        <p:tav tm="100000">
                                          <p:val>
                                            <p:strVal val="ppt_y+.1"/>
                                          </p:val>
                                        </p:tav>
                                      </p:tavLst>
                                    </p:anim>
                                    <p:set>
                                      <p:cBhvr>
                                        <p:cTn id="92" dur="1" fill="hold">
                                          <p:stCondLst>
                                            <p:cond delay="499"/>
                                          </p:stCondLst>
                                        </p:cTn>
                                        <p:tgtEl>
                                          <p:spTgt spid="28"/>
                                        </p:tgtEl>
                                        <p:attrNameLst>
                                          <p:attrName>style.visibility</p:attrName>
                                        </p:attrNameLst>
                                      </p:cBhvr>
                                      <p:to>
                                        <p:strVal val="hidden"/>
                                      </p:to>
                                    </p:set>
                                  </p:childTnLst>
                                </p:cTn>
                              </p:par>
                              <p:par>
                                <p:cTn id="93" presetID="21" presetClass="emph" presetSubtype="0" fill="hold" grpId="0" nodeType="withEffect">
                                  <p:stCondLst>
                                    <p:cond delay="0"/>
                                  </p:stCondLst>
                                  <p:childTnLst>
                                    <p:animClr clrSpc="hsl" dir="cw">
                                      <p:cBhvr override="childStyle">
                                        <p:cTn id="94" dur="500" fill="hold"/>
                                        <p:tgtEl>
                                          <p:spTgt spid="23">
                                            <p:bg/>
                                          </p:spTgt>
                                        </p:tgtEl>
                                        <p:attrNameLst>
                                          <p:attrName>style.color</p:attrName>
                                        </p:attrNameLst>
                                      </p:cBhvr>
                                      <p:by>
                                        <p:hsl h="7200000" s="0" l="0"/>
                                      </p:by>
                                    </p:animClr>
                                    <p:animClr clrSpc="hsl" dir="cw">
                                      <p:cBhvr>
                                        <p:cTn id="95" dur="500" fill="hold"/>
                                        <p:tgtEl>
                                          <p:spTgt spid="23">
                                            <p:bg/>
                                          </p:spTgt>
                                        </p:tgtEl>
                                        <p:attrNameLst>
                                          <p:attrName>fillcolor</p:attrName>
                                        </p:attrNameLst>
                                      </p:cBhvr>
                                      <p:by>
                                        <p:hsl h="7200000" s="0" l="0"/>
                                      </p:by>
                                    </p:animClr>
                                    <p:animClr clrSpc="hsl" dir="cw">
                                      <p:cBhvr>
                                        <p:cTn id="96" dur="500" fill="hold"/>
                                        <p:tgtEl>
                                          <p:spTgt spid="23">
                                            <p:bg/>
                                          </p:spTgt>
                                        </p:tgtEl>
                                        <p:attrNameLst>
                                          <p:attrName>stroke.color</p:attrName>
                                        </p:attrNameLst>
                                      </p:cBhvr>
                                      <p:by>
                                        <p:hsl h="7200000" s="0" l="0"/>
                                      </p:by>
                                    </p:animClr>
                                    <p:set>
                                      <p:cBhvr>
                                        <p:cTn id="97" dur="500" fill="hold"/>
                                        <p:tgtEl>
                                          <p:spTgt spid="23">
                                            <p:bg/>
                                          </p:spTgt>
                                        </p:tgtEl>
                                        <p:attrNameLst>
                                          <p:attrName>fill.type</p:attrName>
                                        </p:attrNameLst>
                                      </p:cBhvr>
                                      <p:to>
                                        <p:strVal val="solid"/>
                                      </p:to>
                                    </p:set>
                                  </p:childTnLst>
                                </p:cTn>
                              </p:par>
                              <p:par>
                                <p:cTn id="98" presetID="21" presetClass="emph" presetSubtype="0" fill="hold" grpId="0" nodeType="withEffect">
                                  <p:stCondLst>
                                    <p:cond delay="0"/>
                                  </p:stCondLst>
                                  <p:childTnLst>
                                    <p:animClr clrSpc="hsl" dir="cw">
                                      <p:cBhvr override="childStyle">
                                        <p:cTn id="99" dur="500" fill="hold"/>
                                        <p:tgtEl>
                                          <p:spTgt spid="23">
                                            <p:txEl>
                                              <p:pRg st="0" end="0"/>
                                            </p:txEl>
                                          </p:spTgt>
                                        </p:tgtEl>
                                        <p:attrNameLst>
                                          <p:attrName>style.color</p:attrName>
                                        </p:attrNameLst>
                                      </p:cBhvr>
                                      <p:by>
                                        <p:hsl h="7200000" s="0" l="0"/>
                                      </p:by>
                                    </p:animClr>
                                    <p:animClr clrSpc="hsl" dir="cw">
                                      <p:cBhvr>
                                        <p:cTn id="100" dur="500" fill="hold"/>
                                        <p:tgtEl>
                                          <p:spTgt spid="23">
                                            <p:txEl>
                                              <p:pRg st="0" end="0"/>
                                            </p:txEl>
                                          </p:spTgt>
                                        </p:tgtEl>
                                        <p:attrNameLst>
                                          <p:attrName>fillcolor</p:attrName>
                                        </p:attrNameLst>
                                      </p:cBhvr>
                                      <p:by>
                                        <p:hsl h="7200000" s="0" l="0"/>
                                      </p:by>
                                    </p:animClr>
                                    <p:animClr clrSpc="hsl" dir="cw">
                                      <p:cBhvr>
                                        <p:cTn id="101" dur="500" fill="hold"/>
                                        <p:tgtEl>
                                          <p:spTgt spid="23">
                                            <p:txEl>
                                              <p:pRg st="0" end="0"/>
                                            </p:txEl>
                                          </p:spTgt>
                                        </p:tgtEl>
                                        <p:attrNameLst>
                                          <p:attrName>stroke.color</p:attrName>
                                        </p:attrNameLst>
                                      </p:cBhvr>
                                      <p:by>
                                        <p:hsl h="7200000" s="0" l="0"/>
                                      </p:by>
                                    </p:animClr>
                                    <p:set>
                                      <p:cBhvr>
                                        <p:cTn id="102" dur="500" fill="hold"/>
                                        <p:tgtEl>
                                          <p:spTgt spid="23">
                                            <p:txEl>
                                              <p:pRg st="0" end="0"/>
                                            </p:txEl>
                                          </p:spTgt>
                                        </p:tgtEl>
                                        <p:attrNameLst>
                                          <p:attrName>fill.type</p:attrName>
                                        </p:attrNameLst>
                                      </p:cBhvr>
                                      <p:to>
                                        <p:strVal val="solid"/>
                                      </p:to>
                                    </p:set>
                                  </p:childTnLst>
                                </p:cTn>
                              </p:par>
                              <p:par>
                                <p:cTn id="103" presetID="42" presetClass="entr" presetSubtype="0" fill="hold" grpId="0" nodeType="withEffect">
                                  <p:stCondLst>
                                    <p:cond delay="1250"/>
                                  </p:stCondLst>
                                  <p:childTnLst>
                                    <p:set>
                                      <p:cBhvr>
                                        <p:cTn id="104" dur="1" fill="hold">
                                          <p:stCondLst>
                                            <p:cond delay="0"/>
                                          </p:stCondLst>
                                        </p:cTn>
                                        <p:tgtEl>
                                          <p:spTgt spid="29"/>
                                        </p:tgtEl>
                                        <p:attrNameLst>
                                          <p:attrName>style.visibility</p:attrName>
                                        </p:attrNameLst>
                                      </p:cBhvr>
                                      <p:to>
                                        <p:strVal val="visible"/>
                                      </p:to>
                                    </p:set>
                                    <p:animEffect transition="in" filter="fade">
                                      <p:cBhvr>
                                        <p:cTn id="105" dur="500"/>
                                        <p:tgtEl>
                                          <p:spTgt spid="29"/>
                                        </p:tgtEl>
                                      </p:cBhvr>
                                    </p:animEffect>
                                    <p:anim calcmode="lin" valueType="num">
                                      <p:cBhvr>
                                        <p:cTn id="106" dur="500" fill="hold"/>
                                        <p:tgtEl>
                                          <p:spTgt spid="29"/>
                                        </p:tgtEl>
                                        <p:attrNameLst>
                                          <p:attrName>ppt_x</p:attrName>
                                        </p:attrNameLst>
                                      </p:cBhvr>
                                      <p:tavLst>
                                        <p:tav tm="0">
                                          <p:val>
                                            <p:strVal val="#ppt_x"/>
                                          </p:val>
                                        </p:tav>
                                        <p:tav tm="100000">
                                          <p:val>
                                            <p:strVal val="#ppt_x"/>
                                          </p:val>
                                        </p:tav>
                                      </p:tavLst>
                                    </p:anim>
                                    <p:anim calcmode="lin" valueType="num">
                                      <p:cBhvr>
                                        <p:cTn id="107"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xit" presetSubtype="0" fill="hold" grpId="1" nodeType="clickEffect">
                                  <p:stCondLst>
                                    <p:cond delay="0"/>
                                  </p:stCondLst>
                                  <p:childTnLst>
                                    <p:animEffect transition="out" filter="fade">
                                      <p:cBhvr>
                                        <p:cTn id="111" dur="500"/>
                                        <p:tgtEl>
                                          <p:spTgt spid="29"/>
                                        </p:tgtEl>
                                      </p:cBhvr>
                                    </p:animEffect>
                                    <p:anim calcmode="lin" valueType="num">
                                      <p:cBhvr>
                                        <p:cTn id="112" dur="500"/>
                                        <p:tgtEl>
                                          <p:spTgt spid="29"/>
                                        </p:tgtEl>
                                        <p:attrNameLst>
                                          <p:attrName>ppt_x</p:attrName>
                                        </p:attrNameLst>
                                      </p:cBhvr>
                                      <p:tavLst>
                                        <p:tav tm="0">
                                          <p:val>
                                            <p:strVal val="ppt_x"/>
                                          </p:val>
                                        </p:tav>
                                        <p:tav tm="100000">
                                          <p:val>
                                            <p:strVal val="ppt_x"/>
                                          </p:val>
                                        </p:tav>
                                      </p:tavLst>
                                    </p:anim>
                                    <p:anim calcmode="lin" valueType="num">
                                      <p:cBhvr>
                                        <p:cTn id="113" dur="500"/>
                                        <p:tgtEl>
                                          <p:spTgt spid="29"/>
                                        </p:tgtEl>
                                        <p:attrNameLst>
                                          <p:attrName>ppt_y</p:attrName>
                                        </p:attrNameLst>
                                      </p:cBhvr>
                                      <p:tavLst>
                                        <p:tav tm="0">
                                          <p:val>
                                            <p:strVal val="ppt_y"/>
                                          </p:val>
                                        </p:tav>
                                        <p:tav tm="100000">
                                          <p:val>
                                            <p:strVal val="ppt_y+.1"/>
                                          </p:val>
                                        </p:tav>
                                      </p:tavLst>
                                    </p:anim>
                                    <p:set>
                                      <p:cBhvr>
                                        <p:cTn id="114" dur="1" fill="hold">
                                          <p:stCondLst>
                                            <p:cond delay="499"/>
                                          </p:stCondLst>
                                        </p:cTn>
                                        <p:tgtEl>
                                          <p:spTgt spid="29"/>
                                        </p:tgtEl>
                                        <p:attrNameLst>
                                          <p:attrName>style.visibility</p:attrName>
                                        </p:attrNameLst>
                                      </p:cBhvr>
                                      <p:to>
                                        <p:strVal val="hidden"/>
                                      </p:to>
                                    </p:set>
                                  </p:childTnLst>
                                </p:cTn>
                              </p:par>
                              <p:par>
                                <p:cTn id="115" presetID="21" presetClass="emph" presetSubtype="0" fill="hold" grpId="0" nodeType="withEffect">
                                  <p:stCondLst>
                                    <p:cond delay="0"/>
                                  </p:stCondLst>
                                  <p:childTnLst>
                                    <p:animClr clrSpc="hsl" dir="cw">
                                      <p:cBhvr override="childStyle">
                                        <p:cTn id="116" dur="500" fill="hold"/>
                                        <p:tgtEl>
                                          <p:spTgt spid="24">
                                            <p:bg/>
                                          </p:spTgt>
                                        </p:tgtEl>
                                        <p:attrNameLst>
                                          <p:attrName>style.color</p:attrName>
                                        </p:attrNameLst>
                                      </p:cBhvr>
                                      <p:by>
                                        <p:hsl h="7200000" s="0" l="0"/>
                                      </p:by>
                                    </p:animClr>
                                    <p:animClr clrSpc="hsl" dir="cw">
                                      <p:cBhvr>
                                        <p:cTn id="117" dur="500" fill="hold"/>
                                        <p:tgtEl>
                                          <p:spTgt spid="24">
                                            <p:bg/>
                                          </p:spTgt>
                                        </p:tgtEl>
                                        <p:attrNameLst>
                                          <p:attrName>fillcolor</p:attrName>
                                        </p:attrNameLst>
                                      </p:cBhvr>
                                      <p:by>
                                        <p:hsl h="7200000" s="0" l="0"/>
                                      </p:by>
                                    </p:animClr>
                                    <p:animClr clrSpc="hsl" dir="cw">
                                      <p:cBhvr>
                                        <p:cTn id="118" dur="500" fill="hold"/>
                                        <p:tgtEl>
                                          <p:spTgt spid="24">
                                            <p:bg/>
                                          </p:spTgt>
                                        </p:tgtEl>
                                        <p:attrNameLst>
                                          <p:attrName>stroke.color</p:attrName>
                                        </p:attrNameLst>
                                      </p:cBhvr>
                                      <p:by>
                                        <p:hsl h="7200000" s="0" l="0"/>
                                      </p:by>
                                    </p:animClr>
                                    <p:set>
                                      <p:cBhvr>
                                        <p:cTn id="119" dur="500" fill="hold"/>
                                        <p:tgtEl>
                                          <p:spTgt spid="24">
                                            <p:bg/>
                                          </p:spTgt>
                                        </p:tgtEl>
                                        <p:attrNameLst>
                                          <p:attrName>fill.type</p:attrName>
                                        </p:attrNameLst>
                                      </p:cBhvr>
                                      <p:to>
                                        <p:strVal val="solid"/>
                                      </p:to>
                                    </p:set>
                                  </p:childTnLst>
                                </p:cTn>
                              </p:par>
                              <p:par>
                                <p:cTn id="120" presetID="21" presetClass="emph" presetSubtype="0" fill="hold" grpId="0" nodeType="withEffect">
                                  <p:stCondLst>
                                    <p:cond delay="0"/>
                                  </p:stCondLst>
                                  <p:childTnLst>
                                    <p:animClr clrSpc="hsl" dir="cw">
                                      <p:cBhvr override="childStyle">
                                        <p:cTn id="121" dur="500" fill="hold"/>
                                        <p:tgtEl>
                                          <p:spTgt spid="24">
                                            <p:txEl>
                                              <p:pRg st="0" end="0"/>
                                            </p:txEl>
                                          </p:spTgt>
                                        </p:tgtEl>
                                        <p:attrNameLst>
                                          <p:attrName>style.color</p:attrName>
                                        </p:attrNameLst>
                                      </p:cBhvr>
                                      <p:by>
                                        <p:hsl h="7200000" s="0" l="0"/>
                                      </p:by>
                                    </p:animClr>
                                    <p:animClr clrSpc="hsl" dir="cw">
                                      <p:cBhvr>
                                        <p:cTn id="122" dur="500" fill="hold"/>
                                        <p:tgtEl>
                                          <p:spTgt spid="24">
                                            <p:txEl>
                                              <p:pRg st="0" end="0"/>
                                            </p:txEl>
                                          </p:spTgt>
                                        </p:tgtEl>
                                        <p:attrNameLst>
                                          <p:attrName>fillcolor</p:attrName>
                                        </p:attrNameLst>
                                      </p:cBhvr>
                                      <p:by>
                                        <p:hsl h="7200000" s="0" l="0"/>
                                      </p:by>
                                    </p:animClr>
                                    <p:animClr clrSpc="hsl" dir="cw">
                                      <p:cBhvr>
                                        <p:cTn id="123" dur="500" fill="hold"/>
                                        <p:tgtEl>
                                          <p:spTgt spid="24">
                                            <p:txEl>
                                              <p:pRg st="0" end="0"/>
                                            </p:txEl>
                                          </p:spTgt>
                                        </p:tgtEl>
                                        <p:attrNameLst>
                                          <p:attrName>stroke.color</p:attrName>
                                        </p:attrNameLst>
                                      </p:cBhvr>
                                      <p:by>
                                        <p:hsl h="7200000" s="0" l="0"/>
                                      </p:by>
                                    </p:animClr>
                                    <p:set>
                                      <p:cBhvr>
                                        <p:cTn id="124" dur="500" fill="hold"/>
                                        <p:tgtEl>
                                          <p:spTgt spid="24">
                                            <p:txEl>
                                              <p:pRg st="0" end="0"/>
                                            </p:txEl>
                                          </p:spTgt>
                                        </p:tgtEl>
                                        <p:attrNameLst>
                                          <p:attrName>fill.type</p:attrName>
                                        </p:attrNameLst>
                                      </p:cBhvr>
                                      <p:to>
                                        <p:strVal val="solid"/>
                                      </p:to>
                                    </p:set>
                                  </p:childTnLst>
                                </p:cTn>
                              </p:par>
                              <p:par>
                                <p:cTn id="125" presetID="42" presetClass="entr" presetSubtype="0" fill="hold" grpId="0" nodeType="withEffect">
                                  <p:stCondLst>
                                    <p:cond delay="1250"/>
                                  </p:stCondLst>
                                  <p:childTnLst>
                                    <p:set>
                                      <p:cBhvr>
                                        <p:cTn id="126" dur="1" fill="hold">
                                          <p:stCondLst>
                                            <p:cond delay="0"/>
                                          </p:stCondLst>
                                        </p:cTn>
                                        <p:tgtEl>
                                          <p:spTgt spid="30"/>
                                        </p:tgtEl>
                                        <p:attrNameLst>
                                          <p:attrName>style.visibility</p:attrName>
                                        </p:attrNameLst>
                                      </p:cBhvr>
                                      <p:to>
                                        <p:strVal val="visible"/>
                                      </p:to>
                                    </p:set>
                                    <p:animEffect transition="in" filter="fade">
                                      <p:cBhvr>
                                        <p:cTn id="127" dur="500"/>
                                        <p:tgtEl>
                                          <p:spTgt spid="30"/>
                                        </p:tgtEl>
                                      </p:cBhvr>
                                    </p:animEffect>
                                    <p:anim calcmode="lin" valueType="num">
                                      <p:cBhvr>
                                        <p:cTn id="128" dur="500" fill="hold"/>
                                        <p:tgtEl>
                                          <p:spTgt spid="30"/>
                                        </p:tgtEl>
                                        <p:attrNameLst>
                                          <p:attrName>ppt_x</p:attrName>
                                        </p:attrNameLst>
                                      </p:cBhvr>
                                      <p:tavLst>
                                        <p:tav tm="0">
                                          <p:val>
                                            <p:strVal val="#ppt_x"/>
                                          </p:val>
                                        </p:tav>
                                        <p:tav tm="100000">
                                          <p:val>
                                            <p:strVal val="#ppt_x"/>
                                          </p:val>
                                        </p:tav>
                                      </p:tavLst>
                                    </p:anim>
                                    <p:anim calcmode="lin" valueType="num">
                                      <p:cBhvr>
                                        <p:cTn id="129"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xit" presetSubtype="0" fill="hold" grpId="1" nodeType="clickEffect">
                                  <p:stCondLst>
                                    <p:cond delay="0"/>
                                  </p:stCondLst>
                                  <p:childTnLst>
                                    <p:animEffect transition="out" filter="fade">
                                      <p:cBhvr>
                                        <p:cTn id="133" dur="500"/>
                                        <p:tgtEl>
                                          <p:spTgt spid="30"/>
                                        </p:tgtEl>
                                      </p:cBhvr>
                                    </p:animEffect>
                                    <p:anim calcmode="lin" valueType="num">
                                      <p:cBhvr>
                                        <p:cTn id="134" dur="500"/>
                                        <p:tgtEl>
                                          <p:spTgt spid="30"/>
                                        </p:tgtEl>
                                        <p:attrNameLst>
                                          <p:attrName>ppt_x</p:attrName>
                                        </p:attrNameLst>
                                      </p:cBhvr>
                                      <p:tavLst>
                                        <p:tav tm="0">
                                          <p:val>
                                            <p:strVal val="ppt_x"/>
                                          </p:val>
                                        </p:tav>
                                        <p:tav tm="100000">
                                          <p:val>
                                            <p:strVal val="ppt_x"/>
                                          </p:val>
                                        </p:tav>
                                      </p:tavLst>
                                    </p:anim>
                                    <p:anim calcmode="lin" valueType="num">
                                      <p:cBhvr>
                                        <p:cTn id="135" dur="500"/>
                                        <p:tgtEl>
                                          <p:spTgt spid="30"/>
                                        </p:tgtEl>
                                        <p:attrNameLst>
                                          <p:attrName>ppt_y</p:attrName>
                                        </p:attrNameLst>
                                      </p:cBhvr>
                                      <p:tavLst>
                                        <p:tav tm="0">
                                          <p:val>
                                            <p:strVal val="ppt_y"/>
                                          </p:val>
                                        </p:tav>
                                        <p:tav tm="100000">
                                          <p:val>
                                            <p:strVal val="ppt_y+.1"/>
                                          </p:val>
                                        </p:tav>
                                      </p:tavLst>
                                    </p:anim>
                                    <p:set>
                                      <p:cBhvr>
                                        <p:cTn id="136" dur="1" fill="hold">
                                          <p:stCondLst>
                                            <p:cond delay="499"/>
                                          </p:stCondLst>
                                        </p:cTn>
                                        <p:tgtEl>
                                          <p:spTgt spid="30"/>
                                        </p:tgtEl>
                                        <p:attrNameLst>
                                          <p:attrName>style.visibility</p:attrName>
                                        </p:attrNameLst>
                                      </p:cBhvr>
                                      <p:to>
                                        <p:strVal val="hidden"/>
                                      </p:to>
                                    </p:set>
                                  </p:childTnLst>
                                </p:cTn>
                              </p:par>
                              <p:par>
                                <p:cTn id="137" presetID="21" presetClass="emph" presetSubtype="0" fill="hold" grpId="0" nodeType="withEffect">
                                  <p:stCondLst>
                                    <p:cond delay="0"/>
                                  </p:stCondLst>
                                  <p:childTnLst>
                                    <p:animClr clrSpc="hsl" dir="cw">
                                      <p:cBhvr override="childStyle">
                                        <p:cTn id="138" dur="500" fill="hold"/>
                                        <p:tgtEl>
                                          <p:spTgt spid="12">
                                            <p:bg/>
                                          </p:spTgt>
                                        </p:tgtEl>
                                        <p:attrNameLst>
                                          <p:attrName>style.color</p:attrName>
                                        </p:attrNameLst>
                                      </p:cBhvr>
                                      <p:by>
                                        <p:hsl h="7200000" s="0" l="0"/>
                                      </p:by>
                                    </p:animClr>
                                    <p:animClr clrSpc="hsl" dir="cw">
                                      <p:cBhvr>
                                        <p:cTn id="139" dur="500" fill="hold"/>
                                        <p:tgtEl>
                                          <p:spTgt spid="12">
                                            <p:bg/>
                                          </p:spTgt>
                                        </p:tgtEl>
                                        <p:attrNameLst>
                                          <p:attrName>fillcolor</p:attrName>
                                        </p:attrNameLst>
                                      </p:cBhvr>
                                      <p:by>
                                        <p:hsl h="7200000" s="0" l="0"/>
                                      </p:by>
                                    </p:animClr>
                                    <p:animClr clrSpc="hsl" dir="cw">
                                      <p:cBhvr>
                                        <p:cTn id="140" dur="500" fill="hold"/>
                                        <p:tgtEl>
                                          <p:spTgt spid="12">
                                            <p:bg/>
                                          </p:spTgt>
                                        </p:tgtEl>
                                        <p:attrNameLst>
                                          <p:attrName>stroke.color</p:attrName>
                                        </p:attrNameLst>
                                      </p:cBhvr>
                                      <p:by>
                                        <p:hsl h="7200000" s="0" l="0"/>
                                      </p:by>
                                    </p:animClr>
                                    <p:set>
                                      <p:cBhvr>
                                        <p:cTn id="141" dur="500" fill="hold"/>
                                        <p:tgtEl>
                                          <p:spTgt spid="12">
                                            <p:bg/>
                                          </p:spTgt>
                                        </p:tgtEl>
                                        <p:attrNameLst>
                                          <p:attrName>fill.type</p:attrName>
                                        </p:attrNameLst>
                                      </p:cBhvr>
                                      <p:to>
                                        <p:strVal val="solid"/>
                                      </p:to>
                                    </p:set>
                                  </p:childTnLst>
                                </p:cTn>
                              </p:par>
                              <p:par>
                                <p:cTn id="142" presetID="21" presetClass="emph" presetSubtype="0" fill="hold" grpId="0" nodeType="withEffect">
                                  <p:stCondLst>
                                    <p:cond delay="0"/>
                                  </p:stCondLst>
                                  <p:childTnLst>
                                    <p:animClr clrSpc="hsl" dir="cw">
                                      <p:cBhvr override="childStyle">
                                        <p:cTn id="143" dur="500" fill="hold"/>
                                        <p:tgtEl>
                                          <p:spTgt spid="12">
                                            <p:txEl>
                                              <p:pRg st="0" end="0"/>
                                            </p:txEl>
                                          </p:spTgt>
                                        </p:tgtEl>
                                        <p:attrNameLst>
                                          <p:attrName>style.color</p:attrName>
                                        </p:attrNameLst>
                                      </p:cBhvr>
                                      <p:by>
                                        <p:hsl h="7200000" s="0" l="0"/>
                                      </p:by>
                                    </p:animClr>
                                    <p:animClr clrSpc="hsl" dir="cw">
                                      <p:cBhvr>
                                        <p:cTn id="144" dur="500" fill="hold"/>
                                        <p:tgtEl>
                                          <p:spTgt spid="12">
                                            <p:txEl>
                                              <p:pRg st="0" end="0"/>
                                            </p:txEl>
                                          </p:spTgt>
                                        </p:tgtEl>
                                        <p:attrNameLst>
                                          <p:attrName>fillcolor</p:attrName>
                                        </p:attrNameLst>
                                      </p:cBhvr>
                                      <p:by>
                                        <p:hsl h="7200000" s="0" l="0"/>
                                      </p:by>
                                    </p:animClr>
                                    <p:animClr clrSpc="hsl" dir="cw">
                                      <p:cBhvr>
                                        <p:cTn id="145" dur="500" fill="hold"/>
                                        <p:tgtEl>
                                          <p:spTgt spid="12">
                                            <p:txEl>
                                              <p:pRg st="0" end="0"/>
                                            </p:txEl>
                                          </p:spTgt>
                                        </p:tgtEl>
                                        <p:attrNameLst>
                                          <p:attrName>stroke.color</p:attrName>
                                        </p:attrNameLst>
                                      </p:cBhvr>
                                      <p:by>
                                        <p:hsl h="7200000" s="0" l="0"/>
                                      </p:by>
                                    </p:animClr>
                                    <p:set>
                                      <p:cBhvr>
                                        <p:cTn id="146" dur="500" fill="hold"/>
                                        <p:tgtEl>
                                          <p:spTgt spid="12">
                                            <p:txEl>
                                              <p:pRg st="0" end="0"/>
                                            </p:txEl>
                                          </p:spTgt>
                                        </p:tgtEl>
                                        <p:attrNameLst>
                                          <p:attrName>fill.type</p:attrName>
                                        </p:attrNameLst>
                                      </p:cBhvr>
                                      <p:to>
                                        <p:strVal val="solid"/>
                                      </p:to>
                                    </p:set>
                                  </p:childTnLst>
                                </p:cTn>
                              </p:par>
                              <p:par>
                                <p:cTn id="147" presetID="42" presetClass="entr" presetSubtype="0" fill="hold" grpId="0" nodeType="withEffect">
                                  <p:stCondLst>
                                    <p:cond delay="1250"/>
                                  </p:stCondLst>
                                  <p:childTnLst>
                                    <p:set>
                                      <p:cBhvr>
                                        <p:cTn id="148" dur="1" fill="hold">
                                          <p:stCondLst>
                                            <p:cond delay="0"/>
                                          </p:stCondLst>
                                        </p:cTn>
                                        <p:tgtEl>
                                          <p:spTgt spid="31"/>
                                        </p:tgtEl>
                                        <p:attrNameLst>
                                          <p:attrName>style.visibility</p:attrName>
                                        </p:attrNameLst>
                                      </p:cBhvr>
                                      <p:to>
                                        <p:strVal val="visible"/>
                                      </p:to>
                                    </p:set>
                                    <p:animEffect transition="in" filter="fade">
                                      <p:cBhvr>
                                        <p:cTn id="149" dur="500"/>
                                        <p:tgtEl>
                                          <p:spTgt spid="31"/>
                                        </p:tgtEl>
                                      </p:cBhvr>
                                    </p:animEffect>
                                    <p:anim calcmode="lin" valueType="num">
                                      <p:cBhvr>
                                        <p:cTn id="150" dur="500" fill="hold"/>
                                        <p:tgtEl>
                                          <p:spTgt spid="31"/>
                                        </p:tgtEl>
                                        <p:attrNameLst>
                                          <p:attrName>ppt_x</p:attrName>
                                        </p:attrNameLst>
                                      </p:cBhvr>
                                      <p:tavLst>
                                        <p:tav tm="0">
                                          <p:val>
                                            <p:strVal val="#ppt_x"/>
                                          </p:val>
                                        </p:tav>
                                        <p:tav tm="100000">
                                          <p:val>
                                            <p:strVal val="#ppt_x"/>
                                          </p:val>
                                        </p:tav>
                                      </p:tavLst>
                                    </p:anim>
                                    <p:anim calcmode="lin" valueType="num">
                                      <p:cBhvr>
                                        <p:cTn id="151"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2" presetClass="exit" presetSubtype="0" fill="hold" grpId="1" nodeType="clickEffect">
                                  <p:stCondLst>
                                    <p:cond delay="0"/>
                                  </p:stCondLst>
                                  <p:childTnLst>
                                    <p:animEffect transition="out" filter="fade">
                                      <p:cBhvr>
                                        <p:cTn id="155" dur="500"/>
                                        <p:tgtEl>
                                          <p:spTgt spid="31"/>
                                        </p:tgtEl>
                                      </p:cBhvr>
                                    </p:animEffect>
                                    <p:anim calcmode="lin" valueType="num">
                                      <p:cBhvr>
                                        <p:cTn id="156" dur="500"/>
                                        <p:tgtEl>
                                          <p:spTgt spid="31"/>
                                        </p:tgtEl>
                                        <p:attrNameLst>
                                          <p:attrName>ppt_x</p:attrName>
                                        </p:attrNameLst>
                                      </p:cBhvr>
                                      <p:tavLst>
                                        <p:tav tm="0">
                                          <p:val>
                                            <p:strVal val="ppt_x"/>
                                          </p:val>
                                        </p:tav>
                                        <p:tav tm="100000">
                                          <p:val>
                                            <p:strVal val="ppt_x"/>
                                          </p:val>
                                        </p:tav>
                                      </p:tavLst>
                                    </p:anim>
                                    <p:anim calcmode="lin" valueType="num">
                                      <p:cBhvr>
                                        <p:cTn id="157" dur="500"/>
                                        <p:tgtEl>
                                          <p:spTgt spid="31"/>
                                        </p:tgtEl>
                                        <p:attrNameLst>
                                          <p:attrName>ppt_y</p:attrName>
                                        </p:attrNameLst>
                                      </p:cBhvr>
                                      <p:tavLst>
                                        <p:tav tm="0">
                                          <p:val>
                                            <p:strVal val="ppt_y"/>
                                          </p:val>
                                        </p:tav>
                                        <p:tav tm="100000">
                                          <p:val>
                                            <p:strVal val="ppt_y+.1"/>
                                          </p:val>
                                        </p:tav>
                                      </p:tavLst>
                                    </p:anim>
                                    <p:set>
                                      <p:cBhvr>
                                        <p:cTn id="158" dur="1" fill="hold">
                                          <p:stCondLst>
                                            <p:cond delay="499"/>
                                          </p:stCondLst>
                                        </p:cTn>
                                        <p:tgtEl>
                                          <p:spTgt spid="31"/>
                                        </p:tgtEl>
                                        <p:attrNameLst>
                                          <p:attrName>style.visibility</p:attrName>
                                        </p:attrNameLst>
                                      </p:cBhvr>
                                      <p:to>
                                        <p:strVal val="hidden"/>
                                      </p:to>
                                    </p:set>
                                  </p:childTnLst>
                                </p:cTn>
                              </p:par>
                              <p:par>
                                <p:cTn id="159" presetID="21" presetClass="emph" presetSubtype="0" fill="hold" grpId="0" nodeType="withEffect">
                                  <p:stCondLst>
                                    <p:cond delay="0"/>
                                  </p:stCondLst>
                                  <p:childTnLst>
                                    <p:animClr clrSpc="hsl" dir="cw">
                                      <p:cBhvr override="childStyle">
                                        <p:cTn id="160" dur="500" fill="hold"/>
                                        <p:tgtEl>
                                          <p:spTgt spid="13">
                                            <p:bg/>
                                          </p:spTgt>
                                        </p:tgtEl>
                                        <p:attrNameLst>
                                          <p:attrName>style.color</p:attrName>
                                        </p:attrNameLst>
                                      </p:cBhvr>
                                      <p:by>
                                        <p:hsl h="7200000" s="0" l="0"/>
                                      </p:by>
                                    </p:animClr>
                                    <p:animClr clrSpc="hsl" dir="cw">
                                      <p:cBhvr>
                                        <p:cTn id="161" dur="500" fill="hold"/>
                                        <p:tgtEl>
                                          <p:spTgt spid="13">
                                            <p:bg/>
                                          </p:spTgt>
                                        </p:tgtEl>
                                        <p:attrNameLst>
                                          <p:attrName>fillcolor</p:attrName>
                                        </p:attrNameLst>
                                      </p:cBhvr>
                                      <p:by>
                                        <p:hsl h="7200000" s="0" l="0"/>
                                      </p:by>
                                    </p:animClr>
                                    <p:animClr clrSpc="hsl" dir="cw">
                                      <p:cBhvr>
                                        <p:cTn id="162" dur="500" fill="hold"/>
                                        <p:tgtEl>
                                          <p:spTgt spid="13">
                                            <p:bg/>
                                          </p:spTgt>
                                        </p:tgtEl>
                                        <p:attrNameLst>
                                          <p:attrName>stroke.color</p:attrName>
                                        </p:attrNameLst>
                                      </p:cBhvr>
                                      <p:by>
                                        <p:hsl h="7200000" s="0" l="0"/>
                                      </p:by>
                                    </p:animClr>
                                    <p:set>
                                      <p:cBhvr>
                                        <p:cTn id="163" dur="500" fill="hold"/>
                                        <p:tgtEl>
                                          <p:spTgt spid="13">
                                            <p:bg/>
                                          </p:spTgt>
                                        </p:tgtEl>
                                        <p:attrNameLst>
                                          <p:attrName>fill.type</p:attrName>
                                        </p:attrNameLst>
                                      </p:cBhvr>
                                      <p:to>
                                        <p:strVal val="solid"/>
                                      </p:to>
                                    </p:set>
                                  </p:childTnLst>
                                </p:cTn>
                              </p:par>
                              <p:par>
                                <p:cTn id="164" presetID="21" presetClass="emph" presetSubtype="0" fill="hold" grpId="0" nodeType="withEffect">
                                  <p:stCondLst>
                                    <p:cond delay="0"/>
                                  </p:stCondLst>
                                  <p:childTnLst>
                                    <p:animClr clrSpc="hsl" dir="cw">
                                      <p:cBhvr override="childStyle">
                                        <p:cTn id="165" dur="500" fill="hold"/>
                                        <p:tgtEl>
                                          <p:spTgt spid="13">
                                            <p:txEl>
                                              <p:pRg st="0" end="0"/>
                                            </p:txEl>
                                          </p:spTgt>
                                        </p:tgtEl>
                                        <p:attrNameLst>
                                          <p:attrName>style.color</p:attrName>
                                        </p:attrNameLst>
                                      </p:cBhvr>
                                      <p:by>
                                        <p:hsl h="7200000" s="0" l="0"/>
                                      </p:by>
                                    </p:animClr>
                                    <p:animClr clrSpc="hsl" dir="cw">
                                      <p:cBhvr>
                                        <p:cTn id="166" dur="500" fill="hold"/>
                                        <p:tgtEl>
                                          <p:spTgt spid="13">
                                            <p:txEl>
                                              <p:pRg st="0" end="0"/>
                                            </p:txEl>
                                          </p:spTgt>
                                        </p:tgtEl>
                                        <p:attrNameLst>
                                          <p:attrName>fillcolor</p:attrName>
                                        </p:attrNameLst>
                                      </p:cBhvr>
                                      <p:by>
                                        <p:hsl h="7200000" s="0" l="0"/>
                                      </p:by>
                                    </p:animClr>
                                    <p:animClr clrSpc="hsl" dir="cw">
                                      <p:cBhvr>
                                        <p:cTn id="167" dur="500" fill="hold"/>
                                        <p:tgtEl>
                                          <p:spTgt spid="13">
                                            <p:txEl>
                                              <p:pRg st="0" end="0"/>
                                            </p:txEl>
                                          </p:spTgt>
                                        </p:tgtEl>
                                        <p:attrNameLst>
                                          <p:attrName>stroke.color</p:attrName>
                                        </p:attrNameLst>
                                      </p:cBhvr>
                                      <p:by>
                                        <p:hsl h="7200000" s="0" l="0"/>
                                      </p:by>
                                    </p:animClr>
                                    <p:set>
                                      <p:cBhvr>
                                        <p:cTn id="168" dur="500" fill="hold"/>
                                        <p:tgtEl>
                                          <p:spTgt spid="13">
                                            <p:txEl>
                                              <p:pRg st="0" end="0"/>
                                            </p:txEl>
                                          </p:spTgt>
                                        </p:tgtEl>
                                        <p:attrNameLst>
                                          <p:attrName>fill.type</p:attrName>
                                        </p:attrNameLst>
                                      </p:cBhvr>
                                      <p:to>
                                        <p:strVal val="solid"/>
                                      </p:to>
                                    </p:set>
                                  </p:childTnLst>
                                </p:cTn>
                              </p:par>
                              <p:par>
                                <p:cTn id="169" presetID="42" presetClass="entr" presetSubtype="0" fill="hold" grpId="0" nodeType="withEffect">
                                  <p:stCondLst>
                                    <p:cond delay="1250"/>
                                  </p:stCondLst>
                                  <p:childTnLst>
                                    <p:set>
                                      <p:cBhvr>
                                        <p:cTn id="170" dur="1" fill="hold">
                                          <p:stCondLst>
                                            <p:cond delay="0"/>
                                          </p:stCondLst>
                                        </p:cTn>
                                        <p:tgtEl>
                                          <p:spTgt spid="32"/>
                                        </p:tgtEl>
                                        <p:attrNameLst>
                                          <p:attrName>style.visibility</p:attrName>
                                        </p:attrNameLst>
                                      </p:cBhvr>
                                      <p:to>
                                        <p:strVal val="visible"/>
                                      </p:to>
                                    </p:set>
                                    <p:animEffect transition="in" filter="fade">
                                      <p:cBhvr>
                                        <p:cTn id="171" dur="500"/>
                                        <p:tgtEl>
                                          <p:spTgt spid="32"/>
                                        </p:tgtEl>
                                      </p:cBhvr>
                                    </p:animEffect>
                                    <p:anim calcmode="lin" valueType="num">
                                      <p:cBhvr>
                                        <p:cTn id="172" dur="500" fill="hold"/>
                                        <p:tgtEl>
                                          <p:spTgt spid="32"/>
                                        </p:tgtEl>
                                        <p:attrNameLst>
                                          <p:attrName>ppt_x</p:attrName>
                                        </p:attrNameLst>
                                      </p:cBhvr>
                                      <p:tavLst>
                                        <p:tav tm="0">
                                          <p:val>
                                            <p:strVal val="#ppt_x"/>
                                          </p:val>
                                        </p:tav>
                                        <p:tav tm="100000">
                                          <p:val>
                                            <p:strVal val="#ppt_x"/>
                                          </p:val>
                                        </p:tav>
                                      </p:tavLst>
                                    </p:anim>
                                    <p:anim calcmode="lin" valueType="num">
                                      <p:cBhvr>
                                        <p:cTn id="173"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0" grpId="0" build="p" animBg="1"/>
      <p:bldP spid="21" grpId="0" build="p" animBg="1"/>
      <p:bldP spid="22" grpId="0" build="p" animBg="1"/>
      <p:bldP spid="23" grpId="0" build="p" animBg="1"/>
      <p:bldP spid="24" grpId="0" build="p" animBg="1"/>
      <p:bldP spid="12" grpId="0" build="p" animBg="1"/>
      <p:bldP spid="13" grpId="0" build="p"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89"/>
          <p:cNvSpPr txBox="1">
            <a:spLocks noGrp="1"/>
          </p:cNvSpPr>
          <p:nvPr>
            <p:ph type="sldNum" idx="12"/>
          </p:nvPr>
        </p:nvSpPr>
        <p:spPr>
          <a:xfrm>
            <a:off x="8099646" y="6411376"/>
            <a:ext cx="2844800" cy="368300"/>
          </a:xfrm>
          <a:prstGeom prst="rect">
            <a:avLst/>
          </a:prstGeom>
          <a:noFill/>
          <a:ln>
            <a:noFill/>
          </a:ln>
        </p:spPr>
        <p:txBody>
          <a:bodyPr spcFirstLastPara="1" wrap="square" lIns="50800" tIns="50800" rIns="50800" bIns="50800" anchor="ctr" anchorCtr="0">
            <a:noAutofit/>
          </a:bodyPr>
          <a:lstStyle/>
          <a:p>
            <a:pPr marL="0" lvl="0" indent="0" algn="r" rtl="0">
              <a:spcBef>
                <a:spcPts val="0"/>
              </a:spcBef>
              <a:spcAft>
                <a:spcPts val="0"/>
              </a:spcAft>
              <a:buNone/>
            </a:pPr>
            <a:fld id="{00000000-1234-1234-1234-123412341234}" type="slidenum">
              <a:rPr lang="en-US"/>
              <a:t>12</a:t>
            </a:fld>
            <a:endParaRPr dirty="0"/>
          </a:p>
        </p:txBody>
      </p:sp>
      <p:sp>
        <p:nvSpPr>
          <p:cNvPr id="796" name="Google Shape;796;p89"/>
          <p:cNvSpPr txBox="1"/>
          <p:nvPr/>
        </p:nvSpPr>
        <p:spPr>
          <a:xfrm>
            <a:off x="529677" y="431666"/>
            <a:ext cx="7712624" cy="535531"/>
          </a:xfrm>
          <a:prstGeom prst="rect">
            <a:avLst/>
          </a:prstGeom>
          <a:noFill/>
          <a:ln>
            <a:noFill/>
          </a:ln>
        </p:spPr>
        <p:txBody>
          <a:bodyPr spcFirstLastPara="1" wrap="square" lIns="60950" tIns="45700" rIns="60950" bIns="45700" anchor="ctr" anchorCtr="0">
            <a:noAutofit/>
          </a:bodyPr>
          <a:lstStyle/>
          <a:p>
            <a:pPr marL="0" marR="0" lvl="0" indent="0" algn="l" rtl="0">
              <a:lnSpc>
                <a:spcPct val="90000"/>
              </a:lnSpc>
              <a:spcBef>
                <a:spcPts val="0"/>
              </a:spcBef>
              <a:spcAft>
                <a:spcPts val="0"/>
              </a:spcAft>
              <a:buClr>
                <a:schemeClr val="accent4"/>
              </a:buClr>
              <a:buSzPts val="3200"/>
              <a:buFont typeface="Arial"/>
              <a:buNone/>
            </a:pPr>
            <a:r>
              <a:rPr lang="en-US" sz="3200" b="0" i="0" u="none" strike="noStrike" cap="none" dirty="0">
                <a:solidFill>
                  <a:schemeClr val="bg2">
                    <a:lumMod val="50000"/>
                  </a:schemeClr>
                </a:solidFill>
                <a:latin typeface="Arial"/>
                <a:ea typeface="Arial"/>
                <a:cs typeface="Arial"/>
                <a:sym typeface="Arial"/>
              </a:rPr>
              <a:t>Technology</a:t>
            </a:r>
            <a:r>
              <a:rPr lang="tr-TR" sz="3200" b="0" i="0" u="none" strike="noStrike" cap="none" dirty="0">
                <a:solidFill>
                  <a:schemeClr val="bg2">
                    <a:lumMod val="50000"/>
                  </a:schemeClr>
                </a:solidFill>
                <a:latin typeface="Arial"/>
                <a:ea typeface="Arial"/>
                <a:cs typeface="Arial"/>
                <a:sym typeface="Arial"/>
              </a:rPr>
              <a:t> </a:t>
            </a:r>
            <a:r>
              <a:rPr lang="tr-TR" sz="3200" dirty="0">
                <a:solidFill>
                  <a:schemeClr val="bg2">
                    <a:lumMod val="50000"/>
                  </a:schemeClr>
                </a:solidFill>
                <a:latin typeface="Arial"/>
                <a:ea typeface="Arial"/>
                <a:cs typeface="Arial"/>
                <a:sym typeface="Arial"/>
              </a:rPr>
              <a:t>Kanalı</a:t>
            </a:r>
            <a:endParaRPr lang="en-US" sz="3200" b="0" i="0" u="none" strike="noStrike" cap="none" dirty="0">
              <a:solidFill>
                <a:schemeClr val="bg2">
                  <a:lumMod val="50000"/>
                </a:schemeClr>
              </a:solidFill>
              <a:latin typeface="Arial"/>
              <a:ea typeface="Arial"/>
              <a:cs typeface="Arial"/>
              <a:sym typeface="Arial"/>
            </a:endParaRPr>
          </a:p>
        </p:txBody>
      </p:sp>
      <p:sp>
        <p:nvSpPr>
          <p:cNvPr id="2" name="Dikdörtgen 1">
            <a:extLst>
              <a:ext uri="{FF2B5EF4-FFF2-40B4-BE49-F238E27FC236}">
                <a16:creationId xmlns:a16="http://schemas.microsoft.com/office/drawing/2014/main" id="{A55AC82D-7295-41FE-A4FD-A6EBE063D9BE}"/>
              </a:ext>
            </a:extLst>
          </p:cNvPr>
          <p:cNvSpPr/>
          <p:nvPr/>
        </p:nvSpPr>
        <p:spPr>
          <a:xfrm>
            <a:off x="529677" y="1833652"/>
            <a:ext cx="5747846" cy="535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a:r>
              <a:rPr lang="tr-TR" sz="2000" dirty="0" err="1">
                <a:solidFill>
                  <a:schemeClr val="bg1"/>
                </a:solidFill>
              </a:rPr>
              <a:t>Innovation</a:t>
            </a:r>
            <a:endParaRPr lang="tr-TR" sz="2000" dirty="0">
              <a:solidFill>
                <a:schemeClr val="bg1"/>
              </a:solidFill>
            </a:endParaRPr>
          </a:p>
        </p:txBody>
      </p:sp>
      <p:sp>
        <p:nvSpPr>
          <p:cNvPr id="20" name="Dikdörtgen 19">
            <a:extLst>
              <a:ext uri="{FF2B5EF4-FFF2-40B4-BE49-F238E27FC236}">
                <a16:creationId xmlns:a16="http://schemas.microsoft.com/office/drawing/2014/main" id="{85852B61-A157-4346-9F53-684C5AC1B89E}"/>
              </a:ext>
            </a:extLst>
          </p:cNvPr>
          <p:cNvSpPr/>
          <p:nvPr/>
        </p:nvSpPr>
        <p:spPr>
          <a:xfrm>
            <a:off x="529677" y="2539583"/>
            <a:ext cx="5747846" cy="535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defTabSz="914171">
              <a:lnSpc>
                <a:spcPct val="150000"/>
              </a:lnSpc>
              <a:defRPr/>
            </a:pPr>
            <a:r>
              <a:rPr lang="en-US" sz="2000" dirty="0">
                <a:solidFill>
                  <a:schemeClr val="bg1"/>
                </a:solidFill>
              </a:rPr>
              <a:t>Location Based Services or Targeting</a:t>
            </a:r>
          </a:p>
        </p:txBody>
      </p:sp>
      <p:sp>
        <p:nvSpPr>
          <p:cNvPr id="21" name="Dikdörtgen 20">
            <a:extLst>
              <a:ext uri="{FF2B5EF4-FFF2-40B4-BE49-F238E27FC236}">
                <a16:creationId xmlns:a16="http://schemas.microsoft.com/office/drawing/2014/main" id="{4851B12D-63E5-4D64-ABDA-A33E4E0378A9}"/>
              </a:ext>
            </a:extLst>
          </p:cNvPr>
          <p:cNvSpPr/>
          <p:nvPr/>
        </p:nvSpPr>
        <p:spPr>
          <a:xfrm>
            <a:off x="529677" y="3245514"/>
            <a:ext cx="5747846" cy="535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defTabSz="914171">
              <a:lnSpc>
                <a:spcPct val="150000"/>
              </a:lnSpc>
              <a:defRPr/>
            </a:pPr>
            <a:r>
              <a:rPr lang="tr-TR" sz="2000" dirty="0" err="1">
                <a:solidFill>
                  <a:schemeClr val="bg1"/>
                </a:solidFill>
              </a:rPr>
              <a:t>mCommerce</a:t>
            </a:r>
            <a:endParaRPr lang="tr-TR" sz="2000" dirty="0">
              <a:solidFill>
                <a:schemeClr val="bg1"/>
              </a:solidFill>
            </a:endParaRPr>
          </a:p>
        </p:txBody>
      </p:sp>
      <p:sp>
        <p:nvSpPr>
          <p:cNvPr id="22" name="Dikdörtgen 21">
            <a:extLst>
              <a:ext uri="{FF2B5EF4-FFF2-40B4-BE49-F238E27FC236}">
                <a16:creationId xmlns:a16="http://schemas.microsoft.com/office/drawing/2014/main" id="{A8580423-A6CF-4B7A-9875-3E0EFF44704E}"/>
              </a:ext>
            </a:extLst>
          </p:cNvPr>
          <p:cNvSpPr/>
          <p:nvPr/>
        </p:nvSpPr>
        <p:spPr>
          <a:xfrm>
            <a:off x="529677" y="3951445"/>
            <a:ext cx="5747846" cy="535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defTabSz="914171">
              <a:lnSpc>
                <a:spcPct val="150000"/>
              </a:lnSpc>
              <a:defRPr/>
            </a:pPr>
            <a:r>
              <a:rPr lang="tr-TR" sz="2000" dirty="0">
                <a:solidFill>
                  <a:schemeClr val="bg1"/>
                </a:solidFill>
              </a:rPr>
              <a:t>Video </a:t>
            </a:r>
            <a:r>
              <a:rPr lang="tr-TR" sz="2000" dirty="0" err="1">
                <a:solidFill>
                  <a:schemeClr val="bg1"/>
                </a:solidFill>
              </a:rPr>
              <a:t>Advertising</a:t>
            </a:r>
            <a:endParaRPr lang="tr-TR" sz="2000" dirty="0">
              <a:solidFill>
                <a:schemeClr val="bg1"/>
              </a:solidFill>
            </a:endParaRPr>
          </a:p>
        </p:txBody>
      </p:sp>
      <p:sp>
        <p:nvSpPr>
          <p:cNvPr id="23" name="Dikdörtgen 22">
            <a:extLst>
              <a:ext uri="{FF2B5EF4-FFF2-40B4-BE49-F238E27FC236}">
                <a16:creationId xmlns:a16="http://schemas.microsoft.com/office/drawing/2014/main" id="{DFC306D2-A368-4BDA-B43B-3940D0536FB0}"/>
              </a:ext>
            </a:extLst>
          </p:cNvPr>
          <p:cNvSpPr/>
          <p:nvPr/>
        </p:nvSpPr>
        <p:spPr>
          <a:xfrm>
            <a:off x="529677" y="4657376"/>
            <a:ext cx="5747846" cy="535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defTabSz="914171">
              <a:lnSpc>
                <a:spcPct val="150000"/>
              </a:lnSpc>
              <a:defRPr/>
            </a:pPr>
            <a:r>
              <a:rPr lang="tr-TR" sz="2000" dirty="0" err="1">
                <a:solidFill>
                  <a:schemeClr val="bg1"/>
                </a:solidFill>
              </a:rPr>
              <a:t>Audio</a:t>
            </a:r>
            <a:r>
              <a:rPr lang="tr-TR" sz="2000" dirty="0">
                <a:solidFill>
                  <a:schemeClr val="bg1"/>
                </a:solidFill>
              </a:rPr>
              <a:t> / </a:t>
            </a:r>
            <a:r>
              <a:rPr lang="tr-TR" sz="2000" dirty="0" err="1">
                <a:solidFill>
                  <a:schemeClr val="bg1"/>
                </a:solidFill>
              </a:rPr>
              <a:t>Sonic</a:t>
            </a:r>
            <a:r>
              <a:rPr lang="tr-TR" sz="2000" dirty="0">
                <a:solidFill>
                  <a:schemeClr val="bg1"/>
                </a:solidFill>
              </a:rPr>
              <a:t> </a:t>
            </a:r>
            <a:r>
              <a:rPr lang="tr-TR" sz="2000" dirty="0" err="1">
                <a:solidFill>
                  <a:schemeClr val="bg1"/>
                </a:solidFill>
              </a:rPr>
              <a:t>Branding</a:t>
            </a:r>
            <a:endParaRPr lang="tr-TR" sz="2000" dirty="0">
              <a:solidFill>
                <a:schemeClr val="bg1"/>
              </a:solidFill>
            </a:endParaRPr>
          </a:p>
        </p:txBody>
      </p:sp>
      <p:sp>
        <p:nvSpPr>
          <p:cNvPr id="24" name="Dikdörtgen 23">
            <a:extLst>
              <a:ext uri="{FF2B5EF4-FFF2-40B4-BE49-F238E27FC236}">
                <a16:creationId xmlns:a16="http://schemas.microsoft.com/office/drawing/2014/main" id="{A383285A-260C-47B6-A678-77C044148720}"/>
              </a:ext>
            </a:extLst>
          </p:cNvPr>
          <p:cNvSpPr/>
          <p:nvPr/>
        </p:nvSpPr>
        <p:spPr>
          <a:xfrm>
            <a:off x="529677" y="5363308"/>
            <a:ext cx="5747846" cy="535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defTabSz="914171">
              <a:lnSpc>
                <a:spcPct val="150000"/>
              </a:lnSpc>
              <a:defRPr/>
            </a:pPr>
            <a:r>
              <a:rPr lang="tr-TR" sz="2000" dirty="0">
                <a:solidFill>
                  <a:schemeClr val="bg1"/>
                </a:solidFill>
              </a:rPr>
              <a:t>User </a:t>
            </a:r>
            <a:r>
              <a:rPr lang="tr-TR" sz="2000" dirty="0" err="1">
                <a:solidFill>
                  <a:schemeClr val="bg1"/>
                </a:solidFill>
              </a:rPr>
              <a:t>Generated</a:t>
            </a:r>
            <a:r>
              <a:rPr lang="tr-TR" sz="2000" dirty="0">
                <a:solidFill>
                  <a:schemeClr val="bg1"/>
                </a:solidFill>
              </a:rPr>
              <a:t> / </a:t>
            </a:r>
            <a:r>
              <a:rPr lang="tr-TR" sz="2000" dirty="0" err="1">
                <a:solidFill>
                  <a:schemeClr val="bg1"/>
                </a:solidFill>
              </a:rPr>
              <a:t>Influencer</a:t>
            </a:r>
            <a:r>
              <a:rPr lang="tr-TR" sz="2000" dirty="0">
                <a:solidFill>
                  <a:schemeClr val="bg1"/>
                </a:solidFill>
              </a:rPr>
              <a:t> Marketing</a:t>
            </a:r>
          </a:p>
        </p:txBody>
      </p:sp>
      <p:sp>
        <p:nvSpPr>
          <p:cNvPr id="11" name="Açıklama Balonu: Bükülü Çizgi 10">
            <a:extLst>
              <a:ext uri="{FF2B5EF4-FFF2-40B4-BE49-F238E27FC236}">
                <a16:creationId xmlns:a16="http://schemas.microsoft.com/office/drawing/2014/main" id="{E8C761FB-4742-49BC-941F-107AE83AC1FF}"/>
              </a:ext>
            </a:extLst>
          </p:cNvPr>
          <p:cNvSpPr/>
          <p:nvPr/>
        </p:nvSpPr>
        <p:spPr>
          <a:xfrm>
            <a:off x="7086600" y="1642927"/>
            <a:ext cx="4869180" cy="1706922"/>
          </a:xfrm>
          <a:prstGeom prst="borderCallout2">
            <a:avLst>
              <a:gd name="adj1" fmla="val 18751"/>
              <a:gd name="adj2" fmla="val -117"/>
              <a:gd name="adj3" fmla="val 18751"/>
              <a:gd name="adj4" fmla="val -8921"/>
              <a:gd name="adj5" fmla="val 34658"/>
              <a:gd name="adj6" fmla="val -14249"/>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Mobile advertising, applications, or sites that explore new ideas, devices, or methods in their execution and push the boundaries of the discipline. Includes new or groundbreaking techniques or an unconventional/creative use of existing technology. Include the impact to your current business or potential shifts it will create for your future marketing efforts.</a:t>
            </a:r>
            <a:endParaRPr lang="tr-TR" sz="1400" dirty="0">
              <a:solidFill>
                <a:schemeClr val="bg1"/>
              </a:solidFill>
            </a:endParaRPr>
          </a:p>
        </p:txBody>
      </p:sp>
      <p:sp>
        <p:nvSpPr>
          <p:cNvPr id="12" name="Açıklama Balonu: Bükülü Çizgi 11">
            <a:extLst>
              <a:ext uri="{FF2B5EF4-FFF2-40B4-BE49-F238E27FC236}">
                <a16:creationId xmlns:a16="http://schemas.microsoft.com/office/drawing/2014/main" id="{956DC062-7D54-4274-A055-91D6617B11F9}"/>
              </a:ext>
            </a:extLst>
          </p:cNvPr>
          <p:cNvSpPr/>
          <p:nvPr/>
        </p:nvSpPr>
        <p:spPr>
          <a:xfrm>
            <a:off x="7086600" y="2369601"/>
            <a:ext cx="4869180" cy="1581844"/>
          </a:xfrm>
          <a:prstGeom prst="borderCallout2">
            <a:avLst>
              <a:gd name="adj1" fmla="val 18147"/>
              <a:gd name="adj2" fmla="val -352"/>
              <a:gd name="adj3" fmla="val 18147"/>
              <a:gd name="adj4" fmla="val -9625"/>
              <a:gd name="adj5" fmla="val 34357"/>
              <a:gd name="adj6" fmla="val -14211"/>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Use of GPS, geolocation and/or proximity technologies. It could be a targeted campaign for a location-specific audience (based on proximity), or contextual targeting based on history and customer behavior. Campaign can include one-off executions or longer term campaigns but must include specifics on impact against your marketing goals.</a:t>
            </a:r>
            <a:endParaRPr lang="tr-TR" sz="1400" dirty="0"/>
          </a:p>
        </p:txBody>
      </p:sp>
      <p:sp>
        <p:nvSpPr>
          <p:cNvPr id="13" name="Açıklama Balonu: Bükülü Çizgi 12">
            <a:extLst>
              <a:ext uri="{FF2B5EF4-FFF2-40B4-BE49-F238E27FC236}">
                <a16:creationId xmlns:a16="http://schemas.microsoft.com/office/drawing/2014/main" id="{195AE472-6001-47C9-83C9-6C1F7E762B19}"/>
              </a:ext>
            </a:extLst>
          </p:cNvPr>
          <p:cNvSpPr/>
          <p:nvPr/>
        </p:nvSpPr>
        <p:spPr>
          <a:xfrm>
            <a:off x="7086600" y="3064341"/>
            <a:ext cx="4869180" cy="1262808"/>
          </a:xfrm>
          <a:prstGeom prst="borderCallout2">
            <a:avLst>
              <a:gd name="adj1" fmla="val 19504"/>
              <a:gd name="adj2" fmla="val -117"/>
              <a:gd name="adj3" fmla="val 19505"/>
              <a:gd name="adj4" fmla="val -10212"/>
              <a:gd name="adj5" fmla="val 35715"/>
              <a:gd name="adj6" fmla="val -13898"/>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Mobile commerce solutions improving or enhancing the customer buying experience, creating increased engagement and commercial success. Includes in-app purchasing, mobile banking, virtual marketplace apps (i.e. Amazon mobile app), or a digital wallet such as Apple Pay, Android Pay and Samsung Pay.</a:t>
            </a:r>
            <a:endParaRPr lang="tr-TR" sz="1400" dirty="0">
              <a:solidFill>
                <a:schemeClr val="bg1"/>
              </a:solidFill>
            </a:endParaRPr>
          </a:p>
        </p:txBody>
      </p:sp>
      <p:sp>
        <p:nvSpPr>
          <p:cNvPr id="14" name="Açıklama Balonu: Bükülü Çizgi 13">
            <a:extLst>
              <a:ext uri="{FF2B5EF4-FFF2-40B4-BE49-F238E27FC236}">
                <a16:creationId xmlns:a16="http://schemas.microsoft.com/office/drawing/2014/main" id="{37388153-ECAA-4583-AA19-90524DEAA754}"/>
              </a:ext>
            </a:extLst>
          </p:cNvPr>
          <p:cNvSpPr/>
          <p:nvPr/>
        </p:nvSpPr>
        <p:spPr>
          <a:xfrm>
            <a:off x="7086600" y="3394569"/>
            <a:ext cx="4869180" cy="2350158"/>
          </a:xfrm>
          <a:prstGeom prst="borderCallout2">
            <a:avLst>
              <a:gd name="adj1" fmla="val 18751"/>
              <a:gd name="adj2" fmla="val 274"/>
              <a:gd name="adj3" fmla="val 19127"/>
              <a:gd name="adj4" fmla="val -10407"/>
              <a:gd name="adj5" fmla="val 37223"/>
              <a:gd name="adj6" fmla="val -13702"/>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Mobile is quickly ascending as the dominant screen for video consumption. It’s nuanced and intimate and is proven to yield impressive results as the most effective storytelling platform, despite the small screen. The formula for success is far more complicated than a 30 second spot but also offers greater opportunities. Show us your best in class, most impactful mobile video campaigns!</a:t>
            </a:r>
          </a:p>
        </p:txBody>
      </p:sp>
      <p:sp>
        <p:nvSpPr>
          <p:cNvPr id="15" name="Açıklama Balonu: Bükülü Çizgi 14">
            <a:extLst>
              <a:ext uri="{FF2B5EF4-FFF2-40B4-BE49-F238E27FC236}">
                <a16:creationId xmlns:a16="http://schemas.microsoft.com/office/drawing/2014/main" id="{F55D1DFA-0F2E-47D3-B439-2006548D1EFB}"/>
              </a:ext>
            </a:extLst>
          </p:cNvPr>
          <p:cNvSpPr/>
          <p:nvPr/>
        </p:nvSpPr>
        <p:spPr>
          <a:xfrm>
            <a:off x="7086600" y="4437199"/>
            <a:ext cx="4869180" cy="1262808"/>
          </a:xfrm>
          <a:prstGeom prst="borderCallout2">
            <a:avLst>
              <a:gd name="adj1" fmla="val 18751"/>
              <a:gd name="adj2" fmla="val -313"/>
              <a:gd name="adj3" fmla="val 18373"/>
              <a:gd name="adj4" fmla="val -10798"/>
              <a:gd name="adj5" fmla="val 36469"/>
              <a:gd name="adj6" fmla="val -13898"/>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Any campaign that demonstrates how the experience of audio techniques, be it music, voice or other sound (audio advertising), was used in a mobile environment to create consumer demand and engagement.</a:t>
            </a:r>
            <a:endParaRPr lang="tr-TR" sz="1400" dirty="0">
              <a:solidFill>
                <a:schemeClr val="bg1"/>
              </a:solidFill>
            </a:endParaRPr>
          </a:p>
        </p:txBody>
      </p:sp>
      <p:sp>
        <p:nvSpPr>
          <p:cNvPr id="16" name="Açıklama Balonu: Bükülü Çizgi 15">
            <a:extLst>
              <a:ext uri="{FF2B5EF4-FFF2-40B4-BE49-F238E27FC236}">
                <a16:creationId xmlns:a16="http://schemas.microsoft.com/office/drawing/2014/main" id="{18E86A58-B58A-4295-B0D3-82415F27DBA9}"/>
              </a:ext>
            </a:extLst>
          </p:cNvPr>
          <p:cNvSpPr/>
          <p:nvPr/>
        </p:nvSpPr>
        <p:spPr>
          <a:xfrm>
            <a:off x="7086600" y="5163526"/>
            <a:ext cx="4869180" cy="1262808"/>
          </a:xfrm>
          <a:prstGeom prst="borderCallout2">
            <a:avLst>
              <a:gd name="adj1" fmla="val 18751"/>
              <a:gd name="adj2" fmla="val -508"/>
              <a:gd name="adj3" fmla="val 18751"/>
              <a:gd name="adj4" fmla="val -10016"/>
              <a:gd name="adj5" fmla="val 37223"/>
              <a:gd name="adj6" fmla="val -14093"/>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Content related to a brand created by consumers or influencers and shared through social media to increase brand engagement, sales, create buzz about a product or service, and boost website conversions, etc. Content could be images, videos, text, audio, etc.</a:t>
            </a:r>
            <a:endParaRPr lang="tr-TR" sz="1400" dirty="0">
              <a:solidFill>
                <a:schemeClr val="bg1"/>
              </a:solidFill>
            </a:endParaRPr>
          </a:p>
        </p:txBody>
      </p:sp>
      <p:sp>
        <p:nvSpPr>
          <p:cNvPr id="17" name="Rectangle 16">
            <a:extLst>
              <a:ext uri="{FF2B5EF4-FFF2-40B4-BE49-F238E27FC236}">
                <a16:creationId xmlns:a16="http://schemas.microsoft.com/office/drawing/2014/main" id="{011EEF96-9260-154C-A4E9-D0226D67AC82}"/>
              </a:ext>
            </a:extLst>
          </p:cNvPr>
          <p:cNvSpPr/>
          <p:nvPr/>
        </p:nvSpPr>
        <p:spPr>
          <a:xfrm>
            <a:off x="403860" y="6439467"/>
            <a:ext cx="8092440" cy="369332"/>
          </a:xfrm>
          <a:prstGeom prst="rect">
            <a:avLst/>
          </a:prstGeom>
        </p:spPr>
        <p:txBody>
          <a:bodyPr wrap="square">
            <a:spAutoFit/>
          </a:bodyPr>
          <a:lstStyle/>
          <a:p>
            <a:r>
              <a:rPr lang="tr-TR" dirty="0">
                <a:solidFill>
                  <a:schemeClr val="bg2">
                    <a:lumMod val="50000"/>
                  </a:schemeClr>
                </a:solidFill>
                <a:latin typeface="Arial"/>
                <a:ea typeface="Arial"/>
                <a:cs typeface="Arial"/>
                <a:sym typeface="Arial"/>
              </a:rPr>
              <a:t>(</a:t>
            </a:r>
            <a:r>
              <a:rPr lang="tr-TR" dirty="0">
                <a:solidFill>
                  <a:schemeClr val="bg2">
                    <a:lumMod val="50000"/>
                  </a:schemeClr>
                </a:solidFill>
                <a:latin typeface="Arial"/>
                <a:ea typeface="Arial"/>
                <a:cs typeface="Arial"/>
                <a:sym typeface="Arial"/>
                <a:hlinkClick r:id="rId3"/>
              </a:rPr>
              <a:t>https://www.mmaglobal.com/smarties/awards/programs/turkey/categories</a:t>
            </a:r>
            <a:r>
              <a:rPr lang="tr-TR" dirty="0">
                <a:solidFill>
                  <a:schemeClr val="bg2">
                    <a:lumMod val="50000"/>
                  </a:schemeClr>
                </a:solidFill>
                <a:latin typeface="Arial"/>
                <a:ea typeface="Arial"/>
                <a:cs typeface="Arial"/>
                <a:sym typeface="Arial"/>
              </a:rPr>
              <a:t>)</a:t>
            </a:r>
            <a:endParaRPr lang="en-TR" dirty="0"/>
          </a:p>
        </p:txBody>
      </p:sp>
    </p:spTree>
    <p:extLst>
      <p:ext uri="{BB962C8B-B14F-4D97-AF65-F5344CB8AC3E}">
        <p14:creationId xmlns:p14="http://schemas.microsoft.com/office/powerpoint/2010/main" val="20946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1000"/>
                                  </p:stCondLst>
                                  <p:childTnLst>
                                    <p:animClr clrSpc="hsl" dir="cw">
                                      <p:cBhvr override="childStyle">
                                        <p:cTn id="6" dur="500" fill="hold"/>
                                        <p:tgtEl>
                                          <p:spTgt spid="2">
                                            <p:bg/>
                                          </p:spTgt>
                                        </p:tgtEl>
                                        <p:attrNameLst>
                                          <p:attrName>style.color</p:attrName>
                                        </p:attrNameLst>
                                      </p:cBhvr>
                                      <p:by>
                                        <p:hsl h="7200000" s="0" l="0"/>
                                      </p:by>
                                    </p:animClr>
                                    <p:animClr clrSpc="hsl" dir="cw">
                                      <p:cBhvr>
                                        <p:cTn id="7" dur="500" fill="hold"/>
                                        <p:tgtEl>
                                          <p:spTgt spid="2">
                                            <p:bg/>
                                          </p:spTgt>
                                        </p:tgtEl>
                                        <p:attrNameLst>
                                          <p:attrName>fillcolor</p:attrName>
                                        </p:attrNameLst>
                                      </p:cBhvr>
                                      <p:by>
                                        <p:hsl h="7200000" s="0" l="0"/>
                                      </p:by>
                                    </p:animClr>
                                    <p:animClr clrSpc="hsl" dir="cw">
                                      <p:cBhvr>
                                        <p:cTn id="8" dur="500" fill="hold"/>
                                        <p:tgtEl>
                                          <p:spTgt spid="2">
                                            <p:bg/>
                                          </p:spTgt>
                                        </p:tgtEl>
                                        <p:attrNameLst>
                                          <p:attrName>stroke.color</p:attrName>
                                        </p:attrNameLst>
                                      </p:cBhvr>
                                      <p:by>
                                        <p:hsl h="7200000" s="0" l="0"/>
                                      </p:by>
                                    </p:animClr>
                                    <p:set>
                                      <p:cBhvr>
                                        <p:cTn id="9" dur="500" fill="hold"/>
                                        <p:tgtEl>
                                          <p:spTgt spid="2">
                                            <p:bg/>
                                          </p:spTgt>
                                        </p:tgtEl>
                                        <p:attrNameLst>
                                          <p:attrName>fill.type</p:attrName>
                                        </p:attrNameLst>
                                      </p:cBhvr>
                                      <p:to>
                                        <p:strVal val="solid"/>
                                      </p:to>
                                    </p:set>
                                  </p:childTnLst>
                                </p:cTn>
                              </p:par>
                              <p:par>
                                <p:cTn id="10" presetID="21" presetClass="emph" presetSubtype="0" fill="hold" grpId="0" nodeType="withEffect">
                                  <p:stCondLst>
                                    <p:cond delay="1000"/>
                                  </p:stCondLst>
                                  <p:childTnLst>
                                    <p:animClr clrSpc="hsl" dir="cw">
                                      <p:cBhvr override="childStyle">
                                        <p:cTn id="11" dur="500" fill="hold"/>
                                        <p:tgtEl>
                                          <p:spTgt spid="2">
                                            <p:txEl>
                                              <p:pRg st="0" end="0"/>
                                            </p:txEl>
                                          </p:spTgt>
                                        </p:tgtEl>
                                        <p:attrNameLst>
                                          <p:attrName>style.color</p:attrName>
                                        </p:attrNameLst>
                                      </p:cBhvr>
                                      <p:by>
                                        <p:hsl h="7200000" s="0" l="0"/>
                                      </p:by>
                                    </p:animClr>
                                    <p:animClr clrSpc="hsl" dir="cw">
                                      <p:cBhvr>
                                        <p:cTn id="12" dur="500" fill="hold"/>
                                        <p:tgtEl>
                                          <p:spTgt spid="2">
                                            <p:txEl>
                                              <p:pRg st="0" end="0"/>
                                            </p:txEl>
                                          </p:spTgt>
                                        </p:tgtEl>
                                        <p:attrNameLst>
                                          <p:attrName>fillcolor</p:attrName>
                                        </p:attrNameLst>
                                      </p:cBhvr>
                                      <p:by>
                                        <p:hsl h="7200000" s="0" l="0"/>
                                      </p:by>
                                    </p:animClr>
                                    <p:animClr clrSpc="hsl" dir="cw">
                                      <p:cBhvr>
                                        <p:cTn id="13" dur="500" fill="hold"/>
                                        <p:tgtEl>
                                          <p:spTgt spid="2">
                                            <p:txEl>
                                              <p:pRg st="0" end="0"/>
                                            </p:txEl>
                                          </p:spTgt>
                                        </p:tgtEl>
                                        <p:attrNameLst>
                                          <p:attrName>stroke.color</p:attrName>
                                        </p:attrNameLst>
                                      </p:cBhvr>
                                      <p:by>
                                        <p:hsl h="7200000" s="0" l="0"/>
                                      </p:by>
                                    </p:animClr>
                                    <p:set>
                                      <p:cBhvr>
                                        <p:cTn id="14" dur="500" fill="hold"/>
                                        <p:tgtEl>
                                          <p:spTgt spid="2">
                                            <p:txEl>
                                              <p:pRg st="0" end="0"/>
                                            </p:txEl>
                                          </p:spTgt>
                                        </p:tgtEl>
                                        <p:attrNameLst>
                                          <p:attrName>fill.type</p:attrName>
                                        </p:attrNameLst>
                                      </p:cBhvr>
                                      <p:to>
                                        <p:strVal val="solid"/>
                                      </p:to>
                                    </p:set>
                                  </p:childTnLst>
                                </p:cTn>
                              </p:par>
                              <p:par>
                                <p:cTn id="15" presetID="42" presetClass="entr" presetSubtype="0" fill="hold" grpId="0"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1" nodeType="clickEffect">
                                  <p:stCondLst>
                                    <p:cond delay="0"/>
                                  </p:stCondLst>
                                  <p:childTnLst>
                                    <p:animEffect transition="out" filter="fade">
                                      <p:cBhvr>
                                        <p:cTn id="23" dur="500"/>
                                        <p:tgtEl>
                                          <p:spTgt spid="11"/>
                                        </p:tgtEl>
                                      </p:cBhvr>
                                    </p:animEffect>
                                    <p:anim calcmode="lin" valueType="num">
                                      <p:cBhvr>
                                        <p:cTn id="24" dur="500"/>
                                        <p:tgtEl>
                                          <p:spTgt spid="11"/>
                                        </p:tgtEl>
                                        <p:attrNameLst>
                                          <p:attrName>ppt_x</p:attrName>
                                        </p:attrNameLst>
                                      </p:cBhvr>
                                      <p:tavLst>
                                        <p:tav tm="0">
                                          <p:val>
                                            <p:strVal val="ppt_x"/>
                                          </p:val>
                                        </p:tav>
                                        <p:tav tm="100000">
                                          <p:val>
                                            <p:strVal val="ppt_x"/>
                                          </p:val>
                                        </p:tav>
                                      </p:tavLst>
                                    </p:anim>
                                    <p:anim calcmode="lin" valueType="num">
                                      <p:cBhvr>
                                        <p:cTn id="25" dur="500"/>
                                        <p:tgtEl>
                                          <p:spTgt spid="11"/>
                                        </p:tgtEl>
                                        <p:attrNameLst>
                                          <p:attrName>ppt_y</p:attrName>
                                        </p:attrNameLst>
                                      </p:cBhvr>
                                      <p:tavLst>
                                        <p:tav tm="0">
                                          <p:val>
                                            <p:strVal val="ppt_y"/>
                                          </p:val>
                                        </p:tav>
                                        <p:tav tm="100000">
                                          <p:val>
                                            <p:strVal val="ppt_y+.1"/>
                                          </p:val>
                                        </p:tav>
                                      </p:tavLst>
                                    </p:anim>
                                    <p:set>
                                      <p:cBhvr>
                                        <p:cTn id="26" dur="1" fill="hold">
                                          <p:stCondLst>
                                            <p:cond delay="499"/>
                                          </p:stCondLst>
                                        </p:cTn>
                                        <p:tgtEl>
                                          <p:spTgt spid="11"/>
                                        </p:tgtEl>
                                        <p:attrNameLst>
                                          <p:attrName>style.visibility</p:attrName>
                                        </p:attrNameLst>
                                      </p:cBhvr>
                                      <p:to>
                                        <p:strVal val="hidden"/>
                                      </p:to>
                                    </p:set>
                                  </p:childTnLst>
                                </p:cTn>
                              </p:par>
                              <p:par>
                                <p:cTn id="27" presetID="21" presetClass="emph" presetSubtype="0" fill="hold" grpId="0" nodeType="withEffect">
                                  <p:stCondLst>
                                    <p:cond delay="1000"/>
                                  </p:stCondLst>
                                  <p:childTnLst>
                                    <p:animClr clrSpc="hsl" dir="cw">
                                      <p:cBhvr override="childStyle">
                                        <p:cTn id="28" dur="500" fill="hold"/>
                                        <p:tgtEl>
                                          <p:spTgt spid="20">
                                            <p:bg/>
                                          </p:spTgt>
                                        </p:tgtEl>
                                        <p:attrNameLst>
                                          <p:attrName>style.color</p:attrName>
                                        </p:attrNameLst>
                                      </p:cBhvr>
                                      <p:by>
                                        <p:hsl h="7200000" s="0" l="0"/>
                                      </p:by>
                                    </p:animClr>
                                    <p:animClr clrSpc="hsl" dir="cw">
                                      <p:cBhvr>
                                        <p:cTn id="29" dur="500" fill="hold"/>
                                        <p:tgtEl>
                                          <p:spTgt spid="20">
                                            <p:bg/>
                                          </p:spTgt>
                                        </p:tgtEl>
                                        <p:attrNameLst>
                                          <p:attrName>fillcolor</p:attrName>
                                        </p:attrNameLst>
                                      </p:cBhvr>
                                      <p:by>
                                        <p:hsl h="7200000" s="0" l="0"/>
                                      </p:by>
                                    </p:animClr>
                                    <p:animClr clrSpc="hsl" dir="cw">
                                      <p:cBhvr>
                                        <p:cTn id="30" dur="500" fill="hold"/>
                                        <p:tgtEl>
                                          <p:spTgt spid="20">
                                            <p:bg/>
                                          </p:spTgt>
                                        </p:tgtEl>
                                        <p:attrNameLst>
                                          <p:attrName>stroke.color</p:attrName>
                                        </p:attrNameLst>
                                      </p:cBhvr>
                                      <p:by>
                                        <p:hsl h="7200000" s="0" l="0"/>
                                      </p:by>
                                    </p:animClr>
                                    <p:set>
                                      <p:cBhvr>
                                        <p:cTn id="31" dur="500" fill="hold"/>
                                        <p:tgtEl>
                                          <p:spTgt spid="20">
                                            <p:bg/>
                                          </p:spTgt>
                                        </p:tgtEl>
                                        <p:attrNameLst>
                                          <p:attrName>fill.type</p:attrName>
                                        </p:attrNameLst>
                                      </p:cBhvr>
                                      <p:to>
                                        <p:strVal val="solid"/>
                                      </p:to>
                                    </p:set>
                                  </p:childTnLst>
                                </p:cTn>
                              </p:par>
                              <p:par>
                                <p:cTn id="32" presetID="21" presetClass="emph" presetSubtype="0" fill="hold" grpId="0" nodeType="withEffect">
                                  <p:stCondLst>
                                    <p:cond delay="1000"/>
                                  </p:stCondLst>
                                  <p:childTnLst>
                                    <p:animClr clrSpc="hsl" dir="cw">
                                      <p:cBhvr override="childStyle">
                                        <p:cTn id="33" dur="500" fill="hold"/>
                                        <p:tgtEl>
                                          <p:spTgt spid="20">
                                            <p:txEl>
                                              <p:pRg st="0" end="0"/>
                                            </p:txEl>
                                          </p:spTgt>
                                        </p:tgtEl>
                                        <p:attrNameLst>
                                          <p:attrName>style.color</p:attrName>
                                        </p:attrNameLst>
                                      </p:cBhvr>
                                      <p:by>
                                        <p:hsl h="7200000" s="0" l="0"/>
                                      </p:by>
                                    </p:animClr>
                                    <p:animClr clrSpc="hsl" dir="cw">
                                      <p:cBhvr>
                                        <p:cTn id="34" dur="500" fill="hold"/>
                                        <p:tgtEl>
                                          <p:spTgt spid="20">
                                            <p:txEl>
                                              <p:pRg st="0" end="0"/>
                                            </p:txEl>
                                          </p:spTgt>
                                        </p:tgtEl>
                                        <p:attrNameLst>
                                          <p:attrName>fillcolor</p:attrName>
                                        </p:attrNameLst>
                                      </p:cBhvr>
                                      <p:by>
                                        <p:hsl h="7200000" s="0" l="0"/>
                                      </p:by>
                                    </p:animClr>
                                    <p:animClr clrSpc="hsl" dir="cw">
                                      <p:cBhvr>
                                        <p:cTn id="35" dur="500" fill="hold"/>
                                        <p:tgtEl>
                                          <p:spTgt spid="20">
                                            <p:txEl>
                                              <p:pRg st="0" end="0"/>
                                            </p:txEl>
                                          </p:spTgt>
                                        </p:tgtEl>
                                        <p:attrNameLst>
                                          <p:attrName>stroke.color</p:attrName>
                                        </p:attrNameLst>
                                      </p:cBhvr>
                                      <p:by>
                                        <p:hsl h="7200000" s="0" l="0"/>
                                      </p:by>
                                    </p:animClr>
                                    <p:set>
                                      <p:cBhvr>
                                        <p:cTn id="36" dur="500" fill="hold"/>
                                        <p:tgtEl>
                                          <p:spTgt spid="20">
                                            <p:txEl>
                                              <p:pRg st="0" end="0"/>
                                            </p:txEl>
                                          </p:spTgt>
                                        </p:tgtEl>
                                        <p:attrNameLst>
                                          <p:attrName>fill.type</p:attrName>
                                        </p:attrNameLst>
                                      </p:cBhvr>
                                      <p:to>
                                        <p:strVal val="solid"/>
                                      </p:to>
                                    </p:set>
                                  </p:childTnLst>
                                </p:cTn>
                              </p:par>
                              <p:par>
                                <p:cTn id="37" presetID="42" presetClass="entr" presetSubtype="0" fill="hold" grpId="0" nodeType="withEffect">
                                  <p:stCondLst>
                                    <p:cond delay="150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anim calcmode="lin" valueType="num">
                                      <p:cBhvr>
                                        <p:cTn id="40" dur="500" fill="hold"/>
                                        <p:tgtEl>
                                          <p:spTgt spid="12"/>
                                        </p:tgtEl>
                                        <p:attrNameLst>
                                          <p:attrName>ppt_x</p:attrName>
                                        </p:attrNameLst>
                                      </p:cBhvr>
                                      <p:tavLst>
                                        <p:tav tm="0">
                                          <p:val>
                                            <p:strVal val="#ppt_x"/>
                                          </p:val>
                                        </p:tav>
                                        <p:tav tm="100000">
                                          <p:val>
                                            <p:strVal val="#ppt_x"/>
                                          </p:val>
                                        </p:tav>
                                      </p:tavLst>
                                    </p:anim>
                                    <p:anim calcmode="lin" valueType="num">
                                      <p:cBhvr>
                                        <p:cTn id="4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xit" presetSubtype="0" fill="hold" grpId="1" nodeType="clickEffect">
                                  <p:stCondLst>
                                    <p:cond delay="0"/>
                                  </p:stCondLst>
                                  <p:childTnLst>
                                    <p:animEffect transition="out" filter="fade">
                                      <p:cBhvr>
                                        <p:cTn id="45" dur="500"/>
                                        <p:tgtEl>
                                          <p:spTgt spid="12"/>
                                        </p:tgtEl>
                                      </p:cBhvr>
                                    </p:animEffect>
                                    <p:anim calcmode="lin" valueType="num">
                                      <p:cBhvr>
                                        <p:cTn id="46" dur="500"/>
                                        <p:tgtEl>
                                          <p:spTgt spid="12"/>
                                        </p:tgtEl>
                                        <p:attrNameLst>
                                          <p:attrName>ppt_x</p:attrName>
                                        </p:attrNameLst>
                                      </p:cBhvr>
                                      <p:tavLst>
                                        <p:tav tm="0">
                                          <p:val>
                                            <p:strVal val="ppt_x"/>
                                          </p:val>
                                        </p:tav>
                                        <p:tav tm="100000">
                                          <p:val>
                                            <p:strVal val="ppt_x"/>
                                          </p:val>
                                        </p:tav>
                                      </p:tavLst>
                                    </p:anim>
                                    <p:anim calcmode="lin" valueType="num">
                                      <p:cBhvr>
                                        <p:cTn id="47" dur="500"/>
                                        <p:tgtEl>
                                          <p:spTgt spid="12"/>
                                        </p:tgtEl>
                                        <p:attrNameLst>
                                          <p:attrName>ppt_y</p:attrName>
                                        </p:attrNameLst>
                                      </p:cBhvr>
                                      <p:tavLst>
                                        <p:tav tm="0">
                                          <p:val>
                                            <p:strVal val="ppt_y"/>
                                          </p:val>
                                        </p:tav>
                                        <p:tav tm="100000">
                                          <p:val>
                                            <p:strVal val="ppt_y+.1"/>
                                          </p:val>
                                        </p:tav>
                                      </p:tavLst>
                                    </p:anim>
                                    <p:set>
                                      <p:cBhvr>
                                        <p:cTn id="48" dur="1" fill="hold">
                                          <p:stCondLst>
                                            <p:cond delay="499"/>
                                          </p:stCondLst>
                                        </p:cTn>
                                        <p:tgtEl>
                                          <p:spTgt spid="12"/>
                                        </p:tgtEl>
                                        <p:attrNameLst>
                                          <p:attrName>style.visibility</p:attrName>
                                        </p:attrNameLst>
                                      </p:cBhvr>
                                      <p:to>
                                        <p:strVal val="hidden"/>
                                      </p:to>
                                    </p:set>
                                  </p:childTnLst>
                                </p:cTn>
                              </p:par>
                              <p:par>
                                <p:cTn id="49" presetID="21" presetClass="emph" presetSubtype="0" fill="hold" grpId="0" nodeType="withEffect">
                                  <p:stCondLst>
                                    <p:cond delay="1000"/>
                                  </p:stCondLst>
                                  <p:childTnLst>
                                    <p:animClr clrSpc="hsl" dir="cw">
                                      <p:cBhvr override="childStyle">
                                        <p:cTn id="50" dur="500" fill="hold"/>
                                        <p:tgtEl>
                                          <p:spTgt spid="21">
                                            <p:bg/>
                                          </p:spTgt>
                                        </p:tgtEl>
                                        <p:attrNameLst>
                                          <p:attrName>style.color</p:attrName>
                                        </p:attrNameLst>
                                      </p:cBhvr>
                                      <p:by>
                                        <p:hsl h="7200000" s="0" l="0"/>
                                      </p:by>
                                    </p:animClr>
                                    <p:animClr clrSpc="hsl" dir="cw">
                                      <p:cBhvr>
                                        <p:cTn id="51" dur="500" fill="hold"/>
                                        <p:tgtEl>
                                          <p:spTgt spid="21">
                                            <p:bg/>
                                          </p:spTgt>
                                        </p:tgtEl>
                                        <p:attrNameLst>
                                          <p:attrName>fillcolor</p:attrName>
                                        </p:attrNameLst>
                                      </p:cBhvr>
                                      <p:by>
                                        <p:hsl h="7200000" s="0" l="0"/>
                                      </p:by>
                                    </p:animClr>
                                    <p:animClr clrSpc="hsl" dir="cw">
                                      <p:cBhvr>
                                        <p:cTn id="52" dur="500" fill="hold"/>
                                        <p:tgtEl>
                                          <p:spTgt spid="21">
                                            <p:bg/>
                                          </p:spTgt>
                                        </p:tgtEl>
                                        <p:attrNameLst>
                                          <p:attrName>stroke.color</p:attrName>
                                        </p:attrNameLst>
                                      </p:cBhvr>
                                      <p:by>
                                        <p:hsl h="7200000" s="0" l="0"/>
                                      </p:by>
                                    </p:animClr>
                                    <p:set>
                                      <p:cBhvr>
                                        <p:cTn id="53" dur="500" fill="hold"/>
                                        <p:tgtEl>
                                          <p:spTgt spid="21">
                                            <p:bg/>
                                          </p:spTgt>
                                        </p:tgtEl>
                                        <p:attrNameLst>
                                          <p:attrName>fill.type</p:attrName>
                                        </p:attrNameLst>
                                      </p:cBhvr>
                                      <p:to>
                                        <p:strVal val="solid"/>
                                      </p:to>
                                    </p:set>
                                  </p:childTnLst>
                                </p:cTn>
                              </p:par>
                              <p:par>
                                <p:cTn id="54" presetID="21" presetClass="emph" presetSubtype="0" fill="hold" grpId="0" nodeType="withEffect">
                                  <p:stCondLst>
                                    <p:cond delay="1000"/>
                                  </p:stCondLst>
                                  <p:childTnLst>
                                    <p:animClr clrSpc="hsl" dir="cw">
                                      <p:cBhvr override="childStyle">
                                        <p:cTn id="55" dur="500" fill="hold"/>
                                        <p:tgtEl>
                                          <p:spTgt spid="21">
                                            <p:txEl>
                                              <p:pRg st="0" end="0"/>
                                            </p:txEl>
                                          </p:spTgt>
                                        </p:tgtEl>
                                        <p:attrNameLst>
                                          <p:attrName>style.color</p:attrName>
                                        </p:attrNameLst>
                                      </p:cBhvr>
                                      <p:by>
                                        <p:hsl h="7200000" s="0" l="0"/>
                                      </p:by>
                                    </p:animClr>
                                    <p:animClr clrSpc="hsl" dir="cw">
                                      <p:cBhvr>
                                        <p:cTn id="56" dur="500" fill="hold"/>
                                        <p:tgtEl>
                                          <p:spTgt spid="21">
                                            <p:txEl>
                                              <p:pRg st="0" end="0"/>
                                            </p:txEl>
                                          </p:spTgt>
                                        </p:tgtEl>
                                        <p:attrNameLst>
                                          <p:attrName>fillcolor</p:attrName>
                                        </p:attrNameLst>
                                      </p:cBhvr>
                                      <p:by>
                                        <p:hsl h="7200000" s="0" l="0"/>
                                      </p:by>
                                    </p:animClr>
                                    <p:animClr clrSpc="hsl" dir="cw">
                                      <p:cBhvr>
                                        <p:cTn id="57" dur="500" fill="hold"/>
                                        <p:tgtEl>
                                          <p:spTgt spid="21">
                                            <p:txEl>
                                              <p:pRg st="0" end="0"/>
                                            </p:txEl>
                                          </p:spTgt>
                                        </p:tgtEl>
                                        <p:attrNameLst>
                                          <p:attrName>stroke.color</p:attrName>
                                        </p:attrNameLst>
                                      </p:cBhvr>
                                      <p:by>
                                        <p:hsl h="7200000" s="0" l="0"/>
                                      </p:by>
                                    </p:animClr>
                                    <p:set>
                                      <p:cBhvr>
                                        <p:cTn id="58" dur="500" fill="hold"/>
                                        <p:tgtEl>
                                          <p:spTgt spid="21">
                                            <p:txEl>
                                              <p:pRg st="0" end="0"/>
                                            </p:txEl>
                                          </p:spTgt>
                                        </p:tgtEl>
                                        <p:attrNameLst>
                                          <p:attrName>fill.type</p:attrName>
                                        </p:attrNameLst>
                                      </p:cBhvr>
                                      <p:to>
                                        <p:strVal val="solid"/>
                                      </p:to>
                                    </p:set>
                                  </p:childTnLst>
                                </p:cTn>
                              </p:par>
                              <p:par>
                                <p:cTn id="59" presetID="42" presetClass="entr" presetSubtype="0" fill="hold" grpId="0" nodeType="withEffect">
                                  <p:stCondLst>
                                    <p:cond delay="150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anim calcmode="lin" valueType="num">
                                      <p:cBhvr>
                                        <p:cTn id="62" dur="500" fill="hold"/>
                                        <p:tgtEl>
                                          <p:spTgt spid="13"/>
                                        </p:tgtEl>
                                        <p:attrNameLst>
                                          <p:attrName>ppt_x</p:attrName>
                                        </p:attrNameLst>
                                      </p:cBhvr>
                                      <p:tavLst>
                                        <p:tav tm="0">
                                          <p:val>
                                            <p:strVal val="#ppt_x"/>
                                          </p:val>
                                        </p:tav>
                                        <p:tav tm="100000">
                                          <p:val>
                                            <p:strVal val="#ppt_x"/>
                                          </p:val>
                                        </p:tav>
                                      </p:tavLst>
                                    </p:anim>
                                    <p:anim calcmode="lin" valueType="num">
                                      <p:cBhvr>
                                        <p:cTn id="63"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xit" presetSubtype="0" fill="hold" grpId="1" nodeType="clickEffect">
                                  <p:stCondLst>
                                    <p:cond delay="0"/>
                                  </p:stCondLst>
                                  <p:childTnLst>
                                    <p:animEffect transition="out" filter="fade">
                                      <p:cBhvr>
                                        <p:cTn id="67" dur="500"/>
                                        <p:tgtEl>
                                          <p:spTgt spid="13"/>
                                        </p:tgtEl>
                                      </p:cBhvr>
                                    </p:animEffect>
                                    <p:anim calcmode="lin" valueType="num">
                                      <p:cBhvr>
                                        <p:cTn id="68" dur="500"/>
                                        <p:tgtEl>
                                          <p:spTgt spid="13"/>
                                        </p:tgtEl>
                                        <p:attrNameLst>
                                          <p:attrName>ppt_x</p:attrName>
                                        </p:attrNameLst>
                                      </p:cBhvr>
                                      <p:tavLst>
                                        <p:tav tm="0">
                                          <p:val>
                                            <p:strVal val="ppt_x"/>
                                          </p:val>
                                        </p:tav>
                                        <p:tav tm="100000">
                                          <p:val>
                                            <p:strVal val="ppt_x"/>
                                          </p:val>
                                        </p:tav>
                                      </p:tavLst>
                                    </p:anim>
                                    <p:anim calcmode="lin" valueType="num">
                                      <p:cBhvr>
                                        <p:cTn id="69" dur="500"/>
                                        <p:tgtEl>
                                          <p:spTgt spid="13"/>
                                        </p:tgtEl>
                                        <p:attrNameLst>
                                          <p:attrName>ppt_y</p:attrName>
                                        </p:attrNameLst>
                                      </p:cBhvr>
                                      <p:tavLst>
                                        <p:tav tm="0">
                                          <p:val>
                                            <p:strVal val="ppt_y"/>
                                          </p:val>
                                        </p:tav>
                                        <p:tav tm="100000">
                                          <p:val>
                                            <p:strVal val="ppt_y+.1"/>
                                          </p:val>
                                        </p:tav>
                                      </p:tavLst>
                                    </p:anim>
                                    <p:set>
                                      <p:cBhvr>
                                        <p:cTn id="70" dur="1" fill="hold">
                                          <p:stCondLst>
                                            <p:cond delay="499"/>
                                          </p:stCondLst>
                                        </p:cTn>
                                        <p:tgtEl>
                                          <p:spTgt spid="13"/>
                                        </p:tgtEl>
                                        <p:attrNameLst>
                                          <p:attrName>style.visibility</p:attrName>
                                        </p:attrNameLst>
                                      </p:cBhvr>
                                      <p:to>
                                        <p:strVal val="hidden"/>
                                      </p:to>
                                    </p:set>
                                  </p:childTnLst>
                                </p:cTn>
                              </p:par>
                              <p:par>
                                <p:cTn id="71" presetID="21" presetClass="emph" presetSubtype="0" fill="hold" grpId="0" nodeType="withEffect">
                                  <p:stCondLst>
                                    <p:cond delay="1000"/>
                                  </p:stCondLst>
                                  <p:childTnLst>
                                    <p:animClr clrSpc="hsl" dir="cw">
                                      <p:cBhvr override="childStyle">
                                        <p:cTn id="72" dur="500" fill="hold"/>
                                        <p:tgtEl>
                                          <p:spTgt spid="22">
                                            <p:bg/>
                                          </p:spTgt>
                                        </p:tgtEl>
                                        <p:attrNameLst>
                                          <p:attrName>style.color</p:attrName>
                                        </p:attrNameLst>
                                      </p:cBhvr>
                                      <p:by>
                                        <p:hsl h="7200000" s="0" l="0"/>
                                      </p:by>
                                    </p:animClr>
                                    <p:animClr clrSpc="hsl" dir="cw">
                                      <p:cBhvr>
                                        <p:cTn id="73" dur="500" fill="hold"/>
                                        <p:tgtEl>
                                          <p:spTgt spid="22">
                                            <p:bg/>
                                          </p:spTgt>
                                        </p:tgtEl>
                                        <p:attrNameLst>
                                          <p:attrName>fillcolor</p:attrName>
                                        </p:attrNameLst>
                                      </p:cBhvr>
                                      <p:by>
                                        <p:hsl h="7200000" s="0" l="0"/>
                                      </p:by>
                                    </p:animClr>
                                    <p:animClr clrSpc="hsl" dir="cw">
                                      <p:cBhvr>
                                        <p:cTn id="74" dur="500" fill="hold"/>
                                        <p:tgtEl>
                                          <p:spTgt spid="22">
                                            <p:bg/>
                                          </p:spTgt>
                                        </p:tgtEl>
                                        <p:attrNameLst>
                                          <p:attrName>stroke.color</p:attrName>
                                        </p:attrNameLst>
                                      </p:cBhvr>
                                      <p:by>
                                        <p:hsl h="7200000" s="0" l="0"/>
                                      </p:by>
                                    </p:animClr>
                                    <p:set>
                                      <p:cBhvr>
                                        <p:cTn id="75" dur="500" fill="hold"/>
                                        <p:tgtEl>
                                          <p:spTgt spid="22">
                                            <p:bg/>
                                          </p:spTgt>
                                        </p:tgtEl>
                                        <p:attrNameLst>
                                          <p:attrName>fill.type</p:attrName>
                                        </p:attrNameLst>
                                      </p:cBhvr>
                                      <p:to>
                                        <p:strVal val="solid"/>
                                      </p:to>
                                    </p:set>
                                  </p:childTnLst>
                                </p:cTn>
                              </p:par>
                              <p:par>
                                <p:cTn id="76" presetID="21" presetClass="emph" presetSubtype="0" fill="hold" grpId="0" nodeType="withEffect">
                                  <p:stCondLst>
                                    <p:cond delay="1000"/>
                                  </p:stCondLst>
                                  <p:childTnLst>
                                    <p:animClr clrSpc="hsl" dir="cw">
                                      <p:cBhvr override="childStyle">
                                        <p:cTn id="77" dur="500" fill="hold"/>
                                        <p:tgtEl>
                                          <p:spTgt spid="22">
                                            <p:txEl>
                                              <p:pRg st="0" end="0"/>
                                            </p:txEl>
                                          </p:spTgt>
                                        </p:tgtEl>
                                        <p:attrNameLst>
                                          <p:attrName>style.color</p:attrName>
                                        </p:attrNameLst>
                                      </p:cBhvr>
                                      <p:by>
                                        <p:hsl h="7200000" s="0" l="0"/>
                                      </p:by>
                                    </p:animClr>
                                    <p:animClr clrSpc="hsl" dir="cw">
                                      <p:cBhvr>
                                        <p:cTn id="78" dur="500" fill="hold"/>
                                        <p:tgtEl>
                                          <p:spTgt spid="22">
                                            <p:txEl>
                                              <p:pRg st="0" end="0"/>
                                            </p:txEl>
                                          </p:spTgt>
                                        </p:tgtEl>
                                        <p:attrNameLst>
                                          <p:attrName>fillcolor</p:attrName>
                                        </p:attrNameLst>
                                      </p:cBhvr>
                                      <p:by>
                                        <p:hsl h="7200000" s="0" l="0"/>
                                      </p:by>
                                    </p:animClr>
                                    <p:animClr clrSpc="hsl" dir="cw">
                                      <p:cBhvr>
                                        <p:cTn id="79" dur="500" fill="hold"/>
                                        <p:tgtEl>
                                          <p:spTgt spid="22">
                                            <p:txEl>
                                              <p:pRg st="0" end="0"/>
                                            </p:txEl>
                                          </p:spTgt>
                                        </p:tgtEl>
                                        <p:attrNameLst>
                                          <p:attrName>stroke.color</p:attrName>
                                        </p:attrNameLst>
                                      </p:cBhvr>
                                      <p:by>
                                        <p:hsl h="7200000" s="0" l="0"/>
                                      </p:by>
                                    </p:animClr>
                                    <p:set>
                                      <p:cBhvr>
                                        <p:cTn id="80" dur="500" fill="hold"/>
                                        <p:tgtEl>
                                          <p:spTgt spid="22">
                                            <p:txEl>
                                              <p:pRg st="0" end="0"/>
                                            </p:txEl>
                                          </p:spTgt>
                                        </p:tgtEl>
                                        <p:attrNameLst>
                                          <p:attrName>fill.type</p:attrName>
                                        </p:attrNameLst>
                                      </p:cBhvr>
                                      <p:to>
                                        <p:strVal val="solid"/>
                                      </p:to>
                                    </p:set>
                                  </p:childTnLst>
                                </p:cTn>
                              </p:par>
                              <p:par>
                                <p:cTn id="81" presetID="42" presetClass="entr" presetSubtype="0" fill="hold" grpId="0" nodeType="withEffect">
                                  <p:stCondLst>
                                    <p:cond delay="150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500"/>
                                        <p:tgtEl>
                                          <p:spTgt spid="14"/>
                                        </p:tgtEl>
                                      </p:cBhvr>
                                    </p:animEffect>
                                    <p:anim calcmode="lin" valueType="num">
                                      <p:cBhvr>
                                        <p:cTn id="84" dur="500" fill="hold"/>
                                        <p:tgtEl>
                                          <p:spTgt spid="14"/>
                                        </p:tgtEl>
                                        <p:attrNameLst>
                                          <p:attrName>ppt_x</p:attrName>
                                        </p:attrNameLst>
                                      </p:cBhvr>
                                      <p:tavLst>
                                        <p:tav tm="0">
                                          <p:val>
                                            <p:strVal val="#ppt_x"/>
                                          </p:val>
                                        </p:tav>
                                        <p:tav tm="100000">
                                          <p:val>
                                            <p:strVal val="#ppt_x"/>
                                          </p:val>
                                        </p:tav>
                                      </p:tavLst>
                                    </p:anim>
                                    <p:anim calcmode="lin" valueType="num">
                                      <p:cBhvr>
                                        <p:cTn id="85"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xit" presetSubtype="0" fill="hold" grpId="1" nodeType="clickEffect">
                                  <p:stCondLst>
                                    <p:cond delay="0"/>
                                  </p:stCondLst>
                                  <p:childTnLst>
                                    <p:animEffect transition="out" filter="fade">
                                      <p:cBhvr>
                                        <p:cTn id="89" dur="500"/>
                                        <p:tgtEl>
                                          <p:spTgt spid="14"/>
                                        </p:tgtEl>
                                      </p:cBhvr>
                                    </p:animEffect>
                                    <p:anim calcmode="lin" valueType="num">
                                      <p:cBhvr>
                                        <p:cTn id="90" dur="500"/>
                                        <p:tgtEl>
                                          <p:spTgt spid="14"/>
                                        </p:tgtEl>
                                        <p:attrNameLst>
                                          <p:attrName>ppt_x</p:attrName>
                                        </p:attrNameLst>
                                      </p:cBhvr>
                                      <p:tavLst>
                                        <p:tav tm="0">
                                          <p:val>
                                            <p:strVal val="ppt_x"/>
                                          </p:val>
                                        </p:tav>
                                        <p:tav tm="100000">
                                          <p:val>
                                            <p:strVal val="ppt_x"/>
                                          </p:val>
                                        </p:tav>
                                      </p:tavLst>
                                    </p:anim>
                                    <p:anim calcmode="lin" valueType="num">
                                      <p:cBhvr>
                                        <p:cTn id="91" dur="500"/>
                                        <p:tgtEl>
                                          <p:spTgt spid="14"/>
                                        </p:tgtEl>
                                        <p:attrNameLst>
                                          <p:attrName>ppt_y</p:attrName>
                                        </p:attrNameLst>
                                      </p:cBhvr>
                                      <p:tavLst>
                                        <p:tav tm="0">
                                          <p:val>
                                            <p:strVal val="ppt_y"/>
                                          </p:val>
                                        </p:tav>
                                        <p:tav tm="100000">
                                          <p:val>
                                            <p:strVal val="ppt_y+.1"/>
                                          </p:val>
                                        </p:tav>
                                      </p:tavLst>
                                    </p:anim>
                                    <p:set>
                                      <p:cBhvr>
                                        <p:cTn id="92" dur="1" fill="hold">
                                          <p:stCondLst>
                                            <p:cond delay="499"/>
                                          </p:stCondLst>
                                        </p:cTn>
                                        <p:tgtEl>
                                          <p:spTgt spid="14"/>
                                        </p:tgtEl>
                                        <p:attrNameLst>
                                          <p:attrName>style.visibility</p:attrName>
                                        </p:attrNameLst>
                                      </p:cBhvr>
                                      <p:to>
                                        <p:strVal val="hidden"/>
                                      </p:to>
                                    </p:set>
                                  </p:childTnLst>
                                </p:cTn>
                              </p:par>
                              <p:par>
                                <p:cTn id="93" presetID="21" presetClass="emph" presetSubtype="0" fill="hold" grpId="0" nodeType="withEffect">
                                  <p:stCondLst>
                                    <p:cond delay="1000"/>
                                  </p:stCondLst>
                                  <p:childTnLst>
                                    <p:animClr clrSpc="hsl" dir="cw">
                                      <p:cBhvr override="childStyle">
                                        <p:cTn id="94" dur="500" fill="hold"/>
                                        <p:tgtEl>
                                          <p:spTgt spid="23">
                                            <p:bg/>
                                          </p:spTgt>
                                        </p:tgtEl>
                                        <p:attrNameLst>
                                          <p:attrName>style.color</p:attrName>
                                        </p:attrNameLst>
                                      </p:cBhvr>
                                      <p:by>
                                        <p:hsl h="7200000" s="0" l="0"/>
                                      </p:by>
                                    </p:animClr>
                                    <p:animClr clrSpc="hsl" dir="cw">
                                      <p:cBhvr>
                                        <p:cTn id="95" dur="500" fill="hold"/>
                                        <p:tgtEl>
                                          <p:spTgt spid="23">
                                            <p:bg/>
                                          </p:spTgt>
                                        </p:tgtEl>
                                        <p:attrNameLst>
                                          <p:attrName>fillcolor</p:attrName>
                                        </p:attrNameLst>
                                      </p:cBhvr>
                                      <p:by>
                                        <p:hsl h="7200000" s="0" l="0"/>
                                      </p:by>
                                    </p:animClr>
                                    <p:animClr clrSpc="hsl" dir="cw">
                                      <p:cBhvr>
                                        <p:cTn id="96" dur="500" fill="hold"/>
                                        <p:tgtEl>
                                          <p:spTgt spid="23">
                                            <p:bg/>
                                          </p:spTgt>
                                        </p:tgtEl>
                                        <p:attrNameLst>
                                          <p:attrName>stroke.color</p:attrName>
                                        </p:attrNameLst>
                                      </p:cBhvr>
                                      <p:by>
                                        <p:hsl h="7200000" s="0" l="0"/>
                                      </p:by>
                                    </p:animClr>
                                    <p:set>
                                      <p:cBhvr>
                                        <p:cTn id="97" dur="500" fill="hold"/>
                                        <p:tgtEl>
                                          <p:spTgt spid="23">
                                            <p:bg/>
                                          </p:spTgt>
                                        </p:tgtEl>
                                        <p:attrNameLst>
                                          <p:attrName>fill.type</p:attrName>
                                        </p:attrNameLst>
                                      </p:cBhvr>
                                      <p:to>
                                        <p:strVal val="solid"/>
                                      </p:to>
                                    </p:set>
                                  </p:childTnLst>
                                </p:cTn>
                              </p:par>
                              <p:par>
                                <p:cTn id="98" presetID="21" presetClass="emph" presetSubtype="0" fill="hold" grpId="0" nodeType="withEffect">
                                  <p:stCondLst>
                                    <p:cond delay="1000"/>
                                  </p:stCondLst>
                                  <p:childTnLst>
                                    <p:animClr clrSpc="hsl" dir="cw">
                                      <p:cBhvr override="childStyle">
                                        <p:cTn id="99" dur="500" fill="hold"/>
                                        <p:tgtEl>
                                          <p:spTgt spid="23">
                                            <p:txEl>
                                              <p:pRg st="0" end="0"/>
                                            </p:txEl>
                                          </p:spTgt>
                                        </p:tgtEl>
                                        <p:attrNameLst>
                                          <p:attrName>style.color</p:attrName>
                                        </p:attrNameLst>
                                      </p:cBhvr>
                                      <p:by>
                                        <p:hsl h="7200000" s="0" l="0"/>
                                      </p:by>
                                    </p:animClr>
                                    <p:animClr clrSpc="hsl" dir="cw">
                                      <p:cBhvr>
                                        <p:cTn id="100" dur="500" fill="hold"/>
                                        <p:tgtEl>
                                          <p:spTgt spid="23">
                                            <p:txEl>
                                              <p:pRg st="0" end="0"/>
                                            </p:txEl>
                                          </p:spTgt>
                                        </p:tgtEl>
                                        <p:attrNameLst>
                                          <p:attrName>fillcolor</p:attrName>
                                        </p:attrNameLst>
                                      </p:cBhvr>
                                      <p:by>
                                        <p:hsl h="7200000" s="0" l="0"/>
                                      </p:by>
                                    </p:animClr>
                                    <p:animClr clrSpc="hsl" dir="cw">
                                      <p:cBhvr>
                                        <p:cTn id="101" dur="500" fill="hold"/>
                                        <p:tgtEl>
                                          <p:spTgt spid="23">
                                            <p:txEl>
                                              <p:pRg st="0" end="0"/>
                                            </p:txEl>
                                          </p:spTgt>
                                        </p:tgtEl>
                                        <p:attrNameLst>
                                          <p:attrName>stroke.color</p:attrName>
                                        </p:attrNameLst>
                                      </p:cBhvr>
                                      <p:by>
                                        <p:hsl h="7200000" s="0" l="0"/>
                                      </p:by>
                                    </p:animClr>
                                    <p:set>
                                      <p:cBhvr>
                                        <p:cTn id="102" dur="500" fill="hold"/>
                                        <p:tgtEl>
                                          <p:spTgt spid="23">
                                            <p:txEl>
                                              <p:pRg st="0" end="0"/>
                                            </p:txEl>
                                          </p:spTgt>
                                        </p:tgtEl>
                                        <p:attrNameLst>
                                          <p:attrName>fill.type</p:attrName>
                                        </p:attrNameLst>
                                      </p:cBhvr>
                                      <p:to>
                                        <p:strVal val="solid"/>
                                      </p:to>
                                    </p:set>
                                  </p:childTnLst>
                                </p:cTn>
                              </p:par>
                              <p:par>
                                <p:cTn id="103" presetID="42" presetClass="entr" presetSubtype="0" fill="hold" grpId="0" nodeType="withEffect">
                                  <p:stCondLst>
                                    <p:cond delay="1500"/>
                                  </p:stCondLst>
                                  <p:childTnLst>
                                    <p:set>
                                      <p:cBhvr>
                                        <p:cTn id="104" dur="1" fill="hold">
                                          <p:stCondLst>
                                            <p:cond delay="0"/>
                                          </p:stCondLst>
                                        </p:cTn>
                                        <p:tgtEl>
                                          <p:spTgt spid="15"/>
                                        </p:tgtEl>
                                        <p:attrNameLst>
                                          <p:attrName>style.visibility</p:attrName>
                                        </p:attrNameLst>
                                      </p:cBhvr>
                                      <p:to>
                                        <p:strVal val="visible"/>
                                      </p:to>
                                    </p:set>
                                    <p:animEffect transition="in" filter="fade">
                                      <p:cBhvr>
                                        <p:cTn id="105" dur="500"/>
                                        <p:tgtEl>
                                          <p:spTgt spid="15"/>
                                        </p:tgtEl>
                                      </p:cBhvr>
                                    </p:animEffect>
                                    <p:anim calcmode="lin" valueType="num">
                                      <p:cBhvr>
                                        <p:cTn id="106" dur="500" fill="hold"/>
                                        <p:tgtEl>
                                          <p:spTgt spid="15"/>
                                        </p:tgtEl>
                                        <p:attrNameLst>
                                          <p:attrName>ppt_x</p:attrName>
                                        </p:attrNameLst>
                                      </p:cBhvr>
                                      <p:tavLst>
                                        <p:tav tm="0">
                                          <p:val>
                                            <p:strVal val="#ppt_x"/>
                                          </p:val>
                                        </p:tav>
                                        <p:tav tm="100000">
                                          <p:val>
                                            <p:strVal val="#ppt_x"/>
                                          </p:val>
                                        </p:tav>
                                      </p:tavLst>
                                    </p:anim>
                                    <p:anim calcmode="lin" valueType="num">
                                      <p:cBhvr>
                                        <p:cTn id="107"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xit" presetSubtype="0" fill="hold" grpId="1" nodeType="clickEffect">
                                  <p:stCondLst>
                                    <p:cond delay="0"/>
                                  </p:stCondLst>
                                  <p:childTnLst>
                                    <p:animEffect transition="out" filter="fade">
                                      <p:cBhvr>
                                        <p:cTn id="111" dur="500"/>
                                        <p:tgtEl>
                                          <p:spTgt spid="15"/>
                                        </p:tgtEl>
                                      </p:cBhvr>
                                    </p:animEffect>
                                    <p:anim calcmode="lin" valueType="num">
                                      <p:cBhvr>
                                        <p:cTn id="112" dur="500"/>
                                        <p:tgtEl>
                                          <p:spTgt spid="15"/>
                                        </p:tgtEl>
                                        <p:attrNameLst>
                                          <p:attrName>ppt_x</p:attrName>
                                        </p:attrNameLst>
                                      </p:cBhvr>
                                      <p:tavLst>
                                        <p:tav tm="0">
                                          <p:val>
                                            <p:strVal val="ppt_x"/>
                                          </p:val>
                                        </p:tav>
                                        <p:tav tm="100000">
                                          <p:val>
                                            <p:strVal val="ppt_x"/>
                                          </p:val>
                                        </p:tav>
                                      </p:tavLst>
                                    </p:anim>
                                    <p:anim calcmode="lin" valueType="num">
                                      <p:cBhvr>
                                        <p:cTn id="113" dur="500"/>
                                        <p:tgtEl>
                                          <p:spTgt spid="15"/>
                                        </p:tgtEl>
                                        <p:attrNameLst>
                                          <p:attrName>ppt_y</p:attrName>
                                        </p:attrNameLst>
                                      </p:cBhvr>
                                      <p:tavLst>
                                        <p:tav tm="0">
                                          <p:val>
                                            <p:strVal val="ppt_y"/>
                                          </p:val>
                                        </p:tav>
                                        <p:tav tm="100000">
                                          <p:val>
                                            <p:strVal val="ppt_y+.1"/>
                                          </p:val>
                                        </p:tav>
                                      </p:tavLst>
                                    </p:anim>
                                    <p:set>
                                      <p:cBhvr>
                                        <p:cTn id="114" dur="1" fill="hold">
                                          <p:stCondLst>
                                            <p:cond delay="499"/>
                                          </p:stCondLst>
                                        </p:cTn>
                                        <p:tgtEl>
                                          <p:spTgt spid="15"/>
                                        </p:tgtEl>
                                        <p:attrNameLst>
                                          <p:attrName>style.visibility</p:attrName>
                                        </p:attrNameLst>
                                      </p:cBhvr>
                                      <p:to>
                                        <p:strVal val="hidden"/>
                                      </p:to>
                                    </p:set>
                                  </p:childTnLst>
                                </p:cTn>
                              </p:par>
                              <p:par>
                                <p:cTn id="115" presetID="21" presetClass="emph" presetSubtype="0" fill="hold" grpId="0" nodeType="withEffect">
                                  <p:stCondLst>
                                    <p:cond delay="1000"/>
                                  </p:stCondLst>
                                  <p:childTnLst>
                                    <p:animClr clrSpc="hsl" dir="cw">
                                      <p:cBhvr override="childStyle">
                                        <p:cTn id="116" dur="500" fill="hold"/>
                                        <p:tgtEl>
                                          <p:spTgt spid="24">
                                            <p:bg/>
                                          </p:spTgt>
                                        </p:tgtEl>
                                        <p:attrNameLst>
                                          <p:attrName>style.color</p:attrName>
                                        </p:attrNameLst>
                                      </p:cBhvr>
                                      <p:by>
                                        <p:hsl h="7200000" s="0" l="0"/>
                                      </p:by>
                                    </p:animClr>
                                    <p:animClr clrSpc="hsl" dir="cw">
                                      <p:cBhvr>
                                        <p:cTn id="117" dur="500" fill="hold"/>
                                        <p:tgtEl>
                                          <p:spTgt spid="24">
                                            <p:bg/>
                                          </p:spTgt>
                                        </p:tgtEl>
                                        <p:attrNameLst>
                                          <p:attrName>fillcolor</p:attrName>
                                        </p:attrNameLst>
                                      </p:cBhvr>
                                      <p:by>
                                        <p:hsl h="7200000" s="0" l="0"/>
                                      </p:by>
                                    </p:animClr>
                                    <p:animClr clrSpc="hsl" dir="cw">
                                      <p:cBhvr>
                                        <p:cTn id="118" dur="500" fill="hold"/>
                                        <p:tgtEl>
                                          <p:spTgt spid="24">
                                            <p:bg/>
                                          </p:spTgt>
                                        </p:tgtEl>
                                        <p:attrNameLst>
                                          <p:attrName>stroke.color</p:attrName>
                                        </p:attrNameLst>
                                      </p:cBhvr>
                                      <p:by>
                                        <p:hsl h="7200000" s="0" l="0"/>
                                      </p:by>
                                    </p:animClr>
                                    <p:set>
                                      <p:cBhvr>
                                        <p:cTn id="119" dur="500" fill="hold"/>
                                        <p:tgtEl>
                                          <p:spTgt spid="24">
                                            <p:bg/>
                                          </p:spTgt>
                                        </p:tgtEl>
                                        <p:attrNameLst>
                                          <p:attrName>fill.type</p:attrName>
                                        </p:attrNameLst>
                                      </p:cBhvr>
                                      <p:to>
                                        <p:strVal val="solid"/>
                                      </p:to>
                                    </p:set>
                                  </p:childTnLst>
                                </p:cTn>
                              </p:par>
                              <p:par>
                                <p:cTn id="120" presetID="21" presetClass="emph" presetSubtype="0" fill="hold" grpId="0" nodeType="withEffect">
                                  <p:stCondLst>
                                    <p:cond delay="1000"/>
                                  </p:stCondLst>
                                  <p:childTnLst>
                                    <p:animClr clrSpc="hsl" dir="cw">
                                      <p:cBhvr override="childStyle">
                                        <p:cTn id="121" dur="500" fill="hold"/>
                                        <p:tgtEl>
                                          <p:spTgt spid="24">
                                            <p:txEl>
                                              <p:pRg st="0" end="0"/>
                                            </p:txEl>
                                          </p:spTgt>
                                        </p:tgtEl>
                                        <p:attrNameLst>
                                          <p:attrName>style.color</p:attrName>
                                        </p:attrNameLst>
                                      </p:cBhvr>
                                      <p:by>
                                        <p:hsl h="7200000" s="0" l="0"/>
                                      </p:by>
                                    </p:animClr>
                                    <p:animClr clrSpc="hsl" dir="cw">
                                      <p:cBhvr>
                                        <p:cTn id="122" dur="500" fill="hold"/>
                                        <p:tgtEl>
                                          <p:spTgt spid="24">
                                            <p:txEl>
                                              <p:pRg st="0" end="0"/>
                                            </p:txEl>
                                          </p:spTgt>
                                        </p:tgtEl>
                                        <p:attrNameLst>
                                          <p:attrName>fillcolor</p:attrName>
                                        </p:attrNameLst>
                                      </p:cBhvr>
                                      <p:by>
                                        <p:hsl h="7200000" s="0" l="0"/>
                                      </p:by>
                                    </p:animClr>
                                    <p:animClr clrSpc="hsl" dir="cw">
                                      <p:cBhvr>
                                        <p:cTn id="123" dur="500" fill="hold"/>
                                        <p:tgtEl>
                                          <p:spTgt spid="24">
                                            <p:txEl>
                                              <p:pRg st="0" end="0"/>
                                            </p:txEl>
                                          </p:spTgt>
                                        </p:tgtEl>
                                        <p:attrNameLst>
                                          <p:attrName>stroke.color</p:attrName>
                                        </p:attrNameLst>
                                      </p:cBhvr>
                                      <p:by>
                                        <p:hsl h="7200000" s="0" l="0"/>
                                      </p:by>
                                    </p:animClr>
                                    <p:set>
                                      <p:cBhvr>
                                        <p:cTn id="124" dur="500" fill="hold"/>
                                        <p:tgtEl>
                                          <p:spTgt spid="24">
                                            <p:txEl>
                                              <p:pRg st="0" end="0"/>
                                            </p:txEl>
                                          </p:spTgt>
                                        </p:tgtEl>
                                        <p:attrNameLst>
                                          <p:attrName>fill.type</p:attrName>
                                        </p:attrNameLst>
                                      </p:cBhvr>
                                      <p:to>
                                        <p:strVal val="solid"/>
                                      </p:to>
                                    </p:set>
                                  </p:childTnLst>
                                </p:cTn>
                              </p:par>
                              <p:par>
                                <p:cTn id="125" presetID="42" presetClass="entr" presetSubtype="0" fill="hold" grpId="0" nodeType="withEffect">
                                  <p:stCondLst>
                                    <p:cond delay="1500"/>
                                  </p:stCondLst>
                                  <p:childTnLst>
                                    <p:set>
                                      <p:cBhvr>
                                        <p:cTn id="126" dur="1" fill="hold">
                                          <p:stCondLst>
                                            <p:cond delay="0"/>
                                          </p:stCondLst>
                                        </p:cTn>
                                        <p:tgtEl>
                                          <p:spTgt spid="16"/>
                                        </p:tgtEl>
                                        <p:attrNameLst>
                                          <p:attrName>style.visibility</p:attrName>
                                        </p:attrNameLst>
                                      </p:cBhvr>
                                      <p:to>
                                        <p:strVal val="visible"/>
                                      </p:to>
                                    </p:set>
                                    <p:animEffect transition="in" filter="fade">
                                      <p:cBhvr>
                                        <p:cTn id="127" dur="500"/>
                                        <p:tgtEl>
                                          <p:spTgt spid="16"/>
                                        </p:tgtEl>
                                      </p:cBhvr>
                                    </p:animEffect>
                                    <p:anim calcmode="lin" valueType="num">
                                      <p:cBhvr>
                                        <p:cTn id="128" dur="500" fill="hold"/>
                                        <p:tgtEl>
                                          <p:spTgt spid="16"/>
                                        </p:tgtEl>
                                        <p:attrNameLst>
                                          <p:attrName>ppt_x</p:attrName>
                                        </p:attrNameLst>
                                      </p:cBhvr>
                                      <p:tavLst>
                                        <p:tav tm="0">
                                          <p:val>
                                            <p:strVal val="#ppt_x"/>
                                          </p:val>
                                        </p:tav>
                                        <p:tav tm="100000">
                                          <p:val>
                                            <p:strVal val="#ppt_x"/>
                                          </p:val>
                                        </p:tav>
                                      </p:tavLst>
                                    </p:anim>
                                    <p:anim calcmode="lin" valueType="num">
                                      <p:cBhvr>
                                        <p:cTn id="12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0" grpId="0" build="p" animBg="1"/>
      <p:bldP spid="21" grpId="0" build="p" animBg="1"/>
      <p:bldP spid="22" grpId="0" build="p" animBg="1"/>
      <p:bldP spid="23" grpId="0" build="p" animBg="1"/>
      <p:bldP spid="24" grpId="0" build="p"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89"/>
          <p:cNvSpPr txBox="1">
            <a:spLocks noGrp="1"/>
          </p:cNvSpPr>
          <p:nvPr>
            <p:ph type="sldNum" idx="12"/>
          </p:nvPr>
        </p:nvSpPr>
        <p:spPr>
          <a:xfrm>
            <a:off x="8099646" y="6411376"/>
            <a:ext cx="2844800" cy="368300"/>
          </a:xfrm>
          <a:prstGeom prst="rect">
            <a:avLst/>
          </a:prstGeom>
          <a:noFill/>
          <a:ln>
            <a:noFill/>
          </a:ln>
        </p:spPr>
        <p:txBody>
          <a:bodyPr spcFirstLastPara="1" wrap="square" lIns="50800" tIns="50800" rIns="50800" bIns="50800" anchor="ctr" anchorCtr="0">
            <a:noAutofit/>
          </a:bodyPr>
          <a:lstStyle/>
          <a:p>
            <a:pPr marL="0" lvl="0" indent="0" algn="r" rtl="0">
              <a:spcBef>
                <a:spcPts val="0"/>
              </a:spcBef>
              <a:spcAft>
                <a:spcPts val="0"/>
              </a:spcAft>
              <a:buNone/>
            </a:pPr>
            <a:fld id="{00000000-1234-1234-1234-123412341234}" type="slidenum">
              <a:rPr lang="en-US"/>
              <a:t>13</a:t>
            </a:fld>
            <a:endParaRPr dirty="0"/>
          </a:p>
        </p:txBody>
      </p:sp>
      <p:sp>
        <p:nvSpPr>
          <p:cNvPr id="796" name="Google Shape;796;p89"/>
          <p:cNvSpPr txBox="1"/>
          <p:nvPr/>
        </p:nvSpPr>
        <p:spPr>
          <a:xfrm>
            <a:off x="529677" y="431666"/>
            <a:ext cx="7712624" cy="535531"/>
          </a:xfrm>
          <a:prstGeom prst="rect">
            <a:avLst/>
          </a:prstGeom>
          <a:noFill/>
          <a:ln>
            <a:noFill/>
          </a:ln>
        </p:spPr>
        <p:txBody>
          <a:bodyPr spcFirstLastPara="1" wrap="square" lIns="60950" tIns="45700" rIns="60950" bIns="45700" anchor="ctr" anchorCtr="0">
            <a:noAutofit/>
          </a:bodyPr>
          <a:lstStyle/>
          <a:p>
            <a:pPr marL="0" marR="0" lvl="0" indent="0" algn="l" rtl="0">
              <a:lnSpc>
                <a:spcPct val="90000"/>
              </a:lnSpc>
              <a:spcBef>
                <a:spcPts val="0"/>
              </a:spcBef>
              <a:spcAft>
                <a:spcPts val="0"/>
              </a:spcAft>
              <a:buClr>
                <a:schemeClr val="accent4"/>
              </a:buClr>
              <a:buSzPts val="3200"/>
              <a:buFont typeface="Arial"/>
              <a:buNone/>
            </a:pPr>
            <a:r>
              <a:rPr lang="en-US" sz="3200" b="0" i="0" u="none" strike="noStrike" cap="none" dirty="0">
                <a:solidFill>
                  <a:schemeClr val="bg2">
                    <a:lumMod val="50000"/>
                  </a:schemeClr>
                </a:solidFill>
                <a:latin typeface="Arial"/>
                <a:ea typeface="Arial"/>
                <a:cs typeface="Arial"/>
                <a:sym typeface="Arial"/>
              </a:rPr>
              <a:t>Business Transformation 2021 </a:t>
            </a:r>
            <a:r>
              <a:rPr lang="tr-TR" sz="3200" dirty="0">
                <a:solidFill>
                  <a:schemeClr val="bg2">
                    <a:lumMod val="50000"/>
                  </a:schemeClr>
                </a:solidFill>
                <a:latin typeface="Arial"/>
                <a:ea typeface="Arial"/>
                <a:cs typeface="Arial"/>
                <a:sym typeface="Arial"/>
              </a:rPr>
              <a:t>Kanalı</a:t>
            </a:r>
            <a:endParaRPr lang="en-US" sz="3200" b="0" i="0" u="none" strike="noStrike" cap="none" dirty="0">
              <a:solidFill>
                <a:schemeClr val="bg2">
                  <a:lumMod val="50000"/>
                </a:schemeClr>
              </a:solidFill>
              <a:latin typeface="Arial"/>
              <a:ea typeface="Arial"/>
              <a:cs typeface="Arial"/>
              <a:sym typeface="Arial"/>
            </a:endParaRPr>
          </a:p>
        </p:txBody>
      </p:sp>
      <p:sp>
        <p:nvSpPr>
          <p:cNvPr id="2" name="Dikdörtgen 1">
            <a:extLst>
              <a:ext uri="{FF2B5EF4-FFF2-40B4-BE49-F238E27FC236}">
                <a16:creationId xmlns:a16="http://schemas.microsoft.com/office/drawing/2014/main" id="{A55AC82D-7295-41FE-A4FD-A6EBE063D9BE}"/>
              </a:ext>
            </a:extLst>
          </p:cNvPr>
          <p:cNvSpPr/>
          <p:nvPr/>
        </p:nvSpPr>
        <p:spPr>
          <a:xfrm>
            <a:off x="576668" y="2172333"/>
            <a:ext cx="5747846" cy="535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a:r>
              <a:rPr lang="en-US" sz="2000" dirty="0">
                <a:solidFill>
                  <a:schemeClr val="bg1"/>
                </a:solidFill>
              </a:rPr>
              <a:t>eCommerce (pivoting during the pandemic) </a:t>
            </a:r>
          </a:p>
        </p:txBody>
      </p:sp>
      <p:sp>
        <p:nvSpPr>
          <p:cNvPr id="20" name="Dikdörtgen 19">
            <a:extLst>
              <a:ext uri="{FF2B5EF4-FFF2-40B4-BE49-F238E27FC236}">
                <a16:creationId xmlns:a16="http://schemas.microsoft.com/office/drawing/2014/main" id="{85852B61-A157-4346-9F53-684C5AC1B89E}"/>
              </a:ext>
            </a:extLst>
          </p:cNvPr>
          <p:cNvSpPr/>
          <p:nvPr/>
        </p:nvSpPr>
        <p:spPr>
          <a:xfrm>
            <a:off x="576668" y="2878264"/>
            <a:ext cx="5747846" cy="535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defTabSz="914171">
              <a:lnSpc>
                <a:spcPct val="150000"/>
              </a:lnSpc>
              <a:defRPr/>
            </a:pPr>
            <a:r>
              <a:rPr lang="tr-TR" sz="2000" dirty="0" err="1">
                <a:solidFill>
                  <a:schemeClr val="bg1"/>
                </a:solidFill>
              </a:rPr>
              <a:t>Social</a:t>
            </a:r>
            <a:r>
              <a:rPr lang="tr-TR" sz="2000" dirty="0">
                <a:solidFill>
                  <a:schemeClr val="bg1"/>
                </a:solidFill>
              </a:rPr>
              <a:t> </a:t>
            </a:r>
            <a:r>
              <a:rPr lang="tr-TR" sz="2000" dirty="0" err="1">
                <a:solidFill>
                  <a:schemeClr val="bg1"/>
                </a:solidFill>
              </a:rPr>
              <a:t>Responsibility</a:t>
            </a:r>
            <a:endParaRPr lang="tr-TR" sz="2000" dirty="0">
              <a:solidFill>
                <a:schemeClr val="bg1"/>
              </a:solidFill>
            </a:endParaRPr>
          </a:p>
        </p:txBody>
      </p:sp>
      <p:sp>
        <p:nvSpPr>
          <p:cNvPr id="21" name="Dikdörtgen 20">
            <a:extLst>
              <a:ext uri="{FF2B5EF4-FFF2-40B4-BE49-F238E27FC236}">
                <a16:creationId xmlns:a16="http://schemas.microsoft.com/office/drawing/2014/main" id="{4851B12D-63E5-4D64-ABDA-A33E4E0378A9}"/>
              </a:ext>
            </a:extLst>
          </p:cNvPr>
          <p:cNvSpPr/>
          <p:nvPr/>
        </p:nvSpPr>
        <p:spPr>
          <a:xfrm>
            <a:off x="576668" y="3584195"/>
            <a:ext cx="5747846" cy="535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defTabSz="914171">
              <a:lnSpc>
                <a:spcPct val="150000"/>
              </a:lnSpc>
              <a:defRPr/>
            </a:pPr>
            <a:r>
              <a:rPr lang="tr-TR" sz="2000" dirty="0" err="1">
                <a:solidFill>
                  <a:schemeClr val="bg1"/>
                </a:solidFill>
              </a:rPr>
              <a:t>Technology</a:t>
            </a:r>
            <a:r>
              <a:rPr lang="tr-TR" sz="2000" dirty="0">
                <a:solidFill>
                  <a:schemeClr val="bg1"/>
                </a:solidFill>
              </a:rPr>
              <a:t> </a:t>
            </a:r>
            <a:r>
              <a:rPr lang="tr-TR" sz="2000" dirty="0" err="1">
                <a:solidFill>
                  <a:schemeClr val="bg1"/>
                </a:solidFill>
              </a:rPr>
              <a:t>Innovation</a:t>
            </a:r>
            <a:endParaRPr lang="tr-TR" sz="2000" dirty="0">
              <a:solidFill>
                <a:schemeClr val="bg1"/>
              </a:solidFill>
            </a:endParaRPr>
          </a:p>
        </p:txBody>
      </p:sp>
      <p:sp>
        <p:nvSpPr>
          <p:cNvPr id="22" name="Dikdörtgen 21">
            <a:extLst>
              <a:ext uri="{FF2B5EF4-FFF2-40B4-BE49-F238E27FC236}">
                <a16:creationId xmlns:a16="http://schemas.microsoft.com/office/drawing/2014/main" id="{A8580423-A6CF-4B7A-9875-3E0EFF44704E}"/>
              </a:ext>
            </a:extLst>
          </p:cNvPr>
          <p:cNvSpPr/>
          <p:nvPr/>
        </p:nvSpPr>
        <p:spPr>
          <a:xfrm>
            <a:off x="576668" y="4290126"/>
            <a:ext cx="5747846" cy="535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defTabSz="914171">
              <a:lnSpc>
                <a:spcPct val="150000"/>
              </a:lnSpc>
              <a:defRPr/>
            </a:pPr>
            <a:r>
              <a:rPr lang="tr-TR" sz="2000" dirty="0" err="1">
                <a:solidFill>
                  <a:schemeClr val="bg1"/>
                </a:solidFill>
              </a:rPr>
              <a:t>Inclusivity</a:t>
            </a:r>
            <a:r>
              <a:rPr lang="tr-TR" sz="2000" dirty="0">
                <a:solidFill>
                  <a:schemeClr val="bg1"/>
                </a:solidFill>
              </a:rPr>
              <a:t> (</a:t>
            </a:r>
            <a:r>
              <a:rPr lang="tr-TR" sz="2000" dirty="0" err="1">
                <a:solidFill>
                  <a:schemeClr val="bg1"/>
                </a:solidFill>
              </a:rPr>
              <a:t>during</a:t>
            </a:r>
            <a:r>
              <a:rPr lang="tr-TR" sz="2000" dirty="0">
                <a:solidFill>
                  <a:schemeClr val="bg1"/>
                </a:solidFill>
              </a:rPr>
              <a:t> the </a:t>
            </a:r>
            <a:r>
              <a:rPr lang="tr-TR" sz="2000" dirty="0" err="1">
                <a:solidFill>
                  <a:schemeClr val="bg1"/>
                </a:solidFill>
              </a:rPr>
              <a:t>pandemic</a:t>
            </a:r>
            <a:r>
              <a:rPr lang="tr-TR" sz="2000" dirty="0">
                <a:solidFill>
                  <a:schemeClr val="bg1"/>
                </a:solidFill>
              </a:rPr>
              <a:t>)</a:t>
            </a:r>
          </a:p>
        </p:txBody>
      </p:sp>
      <p:sp>
        <p:nvSpPr>
          <p:cNvPr id="23" name="Dikdörtgen 22">
            <a:extLst>
              <a:ext uri="{FF2B5EF4-FFF2-40B4-BE49-F238E27FC236}">
                <a16:creationId xmlns:a16="http://schemas.microsoft.com/office/drawing/2014/main" id="{DFC306D2-A368-4BDA-B43B-3940D0536FB0}"/>
              </a:ext>
            </a:extLst>
          </p:cNvPr>
          <p:cNvSpPr/>
          <p:nvPr/>
        </p:nvSpPr>
        <p:spPr>
          <a:xfrm>
            <a:off x="576668" y="4996057"/>
            <a:ext cx="5747846" cy="535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defTabSz="914171">
              <a:lnSpc>
                <a:spcPct val="150000"/>
              </a:lnSpc>
              <a:defRPr/>
            </a:pPr>
            <a:r>
              <a:rPr lang="tr-TR" sz="2000" dirty="0" err="1">
                <a:solidFill>
                  <a:schemeClr val="bg1"/>
                </a:solidFill>
              </a:rPr>
              <a:t>Customer</a:t>
            </a:r>
            <a:r>
              <a:rPr lang="tr-TR" sz="2000" dirty="0">
                <a:solidFill>
                  <a:schemeClr val="bg1"/>
                </a:solidFill>
              </a:rPr>
              <a:t> </a:t>
            </a:r>
            <a:r>
              <a:rPr lang="tr-TR" sz="2000" dirty="0" err="1">
                <a:solidFill>
                  <a:schemeClr val="bg1"/>
                </a:solidFill>
              </a:rPr>
              <a:t>Experience</a:t>
            </a:r>
            <a:endParaRPr lang="tr-TR" sz="2000" dirty="0">
              <a:solidFill>
                <a:schemeClr val="bg1"/>
              </a:solidFill>
            </a:endParaRPr>
          </a:p>
        </p:txBody>
      </p:sp>
      <p:sp>
        <p:nvSpPr>
          <p:cNvPr id="12" name="Açıklama Balonu: Bükülü Çizgi 11">
            <a:extLst>
              <a:ext uri="{FF2B5EF4-FFF2-40B4-BE49-F238E27FC236}">
                <a16:creationId xmlns:a16="http://schemas.microsoft.com/office/drawing/2014/main" id="{F719C2BB-C2B2-4D14-A570-CDF7728EFFA6}"/>
              </a:ext>
            </a:extLst>
          </p:cNvPr>
          <p:cNvSpPr/>
          <p:nvPr/>
        </p:nvSpPr>
        <p:spPr>
          <a:xfrm>
            <a:off x="7086600" y="2030889"/>
            <a:ext cx="4869180" cy="1262808"/>
          </a:xfrm>
          <a:prstGeom prst="borderCallout2">
            <a:avLst>
              <a:gd name="adj1" fmla="val 18147"/>
              <a:gd name="adj2" fmla="val -352"/>
              <a:gd name="adj3" fmla="val 18147"/>
              <a:gd name="adj4" fmla="val -9625"/>
              <a:gd name="adj5" fmla="val 34357"/>
              <a:gd name="adj6" fmla="val -14211"/>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Mobile and Ecommerce solutions improving or enhancing the customer buying experience, creating increased engagement and commercial success. Includes in-app purchasing, mobile banking, virtual marketplace apps (i.e. Amazon mobile app), or a digital wallet such as Apple Pay, Android Pay and Samsung Pay.</a:t>
            </a:r>
            <a:endParaRPr lang="tr-TR" sz="1400" dirty="0"/>
          </a:p>
        </p:txBody>
      </p:sp>
      <p:sp>
        <p:nvSpPr>
          <p:cNvPr id="13" name="Açıklama Balonu: Bükülü Çizgi 12">
            <a:extLst>
              <a:ext uri="{FF2B5EF4-FFF2-40B4-BE49-F238E27FC236}">
                <a16:creationId xmlns:a16="http://schemas.microsoft.com/office/drawing/2014/main" id="{151198BD-0FF3-4754-8765-F01CE1B9E757}"/>
              </a:ext>
            </a:extLst>
          </p:cNvPr>
          <p:cNvSpPr/>
          <p:nvPr/>
        </p:nvSpPr>
        <p:spPr>
          <a:xfrm>
            <a:off x="7086600" y="2725629"/>
            <a:ext cx="4869180" cy="1049104"/>
          </a:xfrm>
          <a:prstGeom prst="borderCallout2">
            <a:avLst>
              <a:gd name="adj1" fmla="val 19504"/>
              <a:gd name="adj2" fmla="val -117"/>
              <a:gd name="adj3" fmla="val 19505"/>
              <a:gd name="adj4" fmla="val -10212"/>
              <a:gd name="adj5" fmla="val 35715"/>
              <a:gd name="adj6" fmla="val -13898"/>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Campaigns that have integrated ongoing medical advice into their branding communication messages across all media platforms during the crisis.</a:t>
            </a:r>
            <a:endParaRPr lang="tr-TR" sz="1400" dirty="0">
              <a:solidFill>
                <a:schemeClr val="bg1"/>
              </a:solidFill>
            </a:endParaRPr>
          </a:p>
        </p:txBody>
      </p:sp>
      <p:sp>
        <p:nvSpPr>
          <p:cNvPr id="14" name="Açıklama Balonu: Bükülü Çizgi 13">
            <a:extLst>
              <a:ext uri="{FF2B5EF4-FFF2-40B4-BE49-F238E27FC236}">
                <a16:creationId xmlns:a16="http://schemas.microsoft.com/office/drawing/2014/main" id="{7FAAF8C0-09C5-4357-B39F-BC7D75CCD9BD}"/>
              </a:ext>
            </a:extLst>
          </p:cNvPr>
          <p:cNvSpPr/>
          <p:nvPr/>
        </p:nvSpPr>
        <p:spPr>
          <a:xfrm>
            <a:off x="7086600" y="3403747"/>
            <a:ext cx="4869180" cy="1262808"/>
          </a:xfrm>
          <a:prstGeom prst="borderCallout2">
            <a:avLst>
              <a:gd name="adj1" fmla="val 18751"/>
              <a:gd name="adj2" fmla="val 274"/>
              <a:gd name="adj3" fmla="val 19127"/>
              <a:gd name="adj4" fmla="val -10407"/>
              <a:gd name="adj5" fmla="val 37223"/>
              <a:gd name="adj6" fmla="val -13702"/>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Campaigns and </a:t>
            </a:r>
            <a:r>
              <a:rPr lang="en-US" sz="1400" dirty="0" err="1"/>
              <a:t>programmes</a:t>
            </a:r>
            <a:r>
              <a:rPr lang="en-US" sz="1400" dirty="0"/>
              <a:t> that show innovative thinking and solutions to reach consumers during the pandemic. It could cover using platforms in new and innovative ways; using technology to launch new products, new channels, or new features.</a:t>
            </a:r>
          </a:p>
        </p:txBody>
      </p:sp>
      <p:sp>
        <p:nvSpPr>
          <p:cNvPr id="15" name="Açıklama Balonu: Bükülü Çizgi 14">
            <a:extLst>
              <a:ext uri="{FF2B5EF4-FFF2-40B4-BE49-F238E27FC236}">
                <a16:creationId xmlns:a16="http://schemas.microsoft.com/office/drawing/2014/main" id="{8394A799-AC60-42F5-8672-B15B9D059DD3}"/>
              </a:ext>
            </a:extLst>
          </p:cNvPr>
          <p:cNvSpPr/>
          <p:nvPr/>
        </p:nvSpPr>
        <p:spPr>
          <a:xfrm>
            <a:off x="7086600" y="4098487"/>
            <a:ext cx="4869180" cy="1840300"/>
          </a:xfrm>
          <a:prstGeom prst="borderCallout2">
            <a:avLst>
              <a:gd name="adj1" fmla="val 18751"/>
              <a:gd name="adj2" fmla="val -313"/>
              <a:gd name="adj3" fmla="val 18373"/>
              <a:gd name="adj4" fmla="val -10798"/>
              <a:gd name="adj5" fmla="val 28624"/>
              <a:gd name="adj6" fmla="val -14689"/>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Driving culture-shifting creativity, entries will need to demonstrate ideas intended to demonstrate inclusivity throughout the pandemic (which can include showing changes in gender inequality); that is, work which sets out to positively impact inclusivity. Smarties </a:t>
            </a:r>
            <a:r>
              <a:rPr lang="en-US" sz="1400" dirty="0" err="1"/>
              <a:t>recognises</a:t>
            </a:r>
            <a:r>
              <a:rPr lang="en-US" sz="1400" dirty="0"/>
              <a:t>, work that implicitly or explicitly addresses these issues. Work can be for any commercial or non-profit reasons, regardless of the product or service being advertised.</a:t>
            </a:r>
            <a:endParaRPr lang="tr-TR" sz="1400" dirty="0">
              <a:solidFill>
                <a:schemeClr val="bg1"/>
              </a:solidFill>
            </a:endParaRPr>
          </a:p>
        </p:txBody>
      </p:sp>
      <p:sp>
        <p:nvSpPr>
          <p:cNvPr id="16" name="Açıklama Balonu: Bükülü Çizgi 15">
            <a:extLst>
              <a:ext uri="{FF2B5EF4-FFF2-40B4-BE49-F238E27FC236}">
                <a16:creationId xmlns:a16="http://schemas.microsoft.com/office/drawing/2014/main" id="{C953FDF3-F153-4768-8495-F648CA808C70}"/>
              </a:ext>
            </a:extLst>
          </p:cNvPr>
          <p:cNvSpPr/>
          <p:nvPr/>
        </p:nvSpPr>
        <p:spPr>
          <a:xfrm>
            <a:off x="7086600" y="4824814"/>
            <a:ext cx="4869180" cy="1262808"/>
          </a:xfrm>
          <a:prstGeom prst="borderCallout2">
            <a:avLst>
              <a:gd name="adj1" fmla="val 18751"/>
              <a:gd name="adj2" fmla="val -508"/>
              <a:gd name="adj3" fmla="val 18751"/>
              <a:gd name="adj4" fmla="val -10016"/>
              <a:gd name="adj5" fmla="val 37223"/>
              <a:gd name="adj6" fmla="val -14093"/>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Campaigns that enrich digital experiences or enable new methods of connecting with the consumer allowing seamless experience and keeping in mind social distancing norms. Mobile should play a key role in enhancing consumer experience &amp; engagement.</a:t>
            </a:r>
            <a:endParaRPr lang="tr-TR" sz="1400" dirty="0">
              <a:solidFill>
                <a:schemeClr val="bg1"/>
              </a:solidFill>
            </a:endParaRPr>
          </a:p>
        </p:txBody>
      </p:sp>
      <p:sp>
        <p:nvSpPr>
          <p:cNvPr id="17" name="Rectangle 16">
            <a:extLst>
              <a:ext uri="{FF2B5EF4-FFF2-40B4-BE49-F238E27FC236}">
                <a16:creationId xmlns:a16="http://schemas.microsoft.com/office/drawing/2014/main" id="{8287072B-5F09-A74F-921D-E792911C23AB}"/>
              </a:ext>
            </a:extLst>
          </p:cNvPr>
          <p:cNvSpPr/>
          <p:nvPr/>
        </p:nvSpPr>
        <p:spPr>
          <a:xfrm>
            <a:off x="403860" y="6439467"/>
            <a:ext cx="8092440" cy="369332"/>
          </a:xfrm>
          <a:prstGeom prst="rect">
            <a:avLst/>
          </a:prstGeom>
        </p:spPr>
        <p:txBody>
          <a:bodyPr wrap="square">
            <a:spAutoFit/>
          </a:bodyPr>
          <a:lstStyle/>
          <a:p>
            <a:r>
              <a:rPr lang="tr-TR" dirty="0">
                <a:solidFill>
                  <a:schemeClr val="bg2">
                    <a:lumMod val="50000"/>
                  </a:schemeClr>
                </a:solidFill>
                <a:latin typeface="Arial"/>
                <a:ea typeface="Arial"/>
                <a:cs typeface="Arial"/>
                <a:sym typeface="Arial"/>
              </a:rPr>
              <a:t>(</a:t>
            </a:r>
            <a:r>
              <a:rPr lang="tr-TR" dirty="0">
                <a:solidFill>
                  <a:schemeClr val="bg2">
                    <a:lumMod val="50000"/>
                  </a:schemeClr>
                </a:solidFill>
                <a:latin typeface="Arial"/>
                <a:ea typeface="Arial"/>
                <a:cs typeface="Arial"/>
                <a:sym typeface="Arial"/>
                <a:hlinkClick r:id="rId3"/>
              </a:rPr>
              <a:t>https://www.mmaglobal.com/smarties/awards/programs/turkey/categories</a:t>
            </a:r>
            <a:r>
              <a:rPr lang="tr-TR" dirty="0">
                <a:solidFill>
                  <a:schemeClr val="bg2">
                    <a:lumMod val="50000"/>
                  </a:schemeClr>
                </a:solidFill>
                <a:latin typeface="Arial"/>
                <a:ea typeface="Arial"/>
                <a:cs typeface="Arial"/>
                <a:sym typeface="Arial"/>
              </a:rPr>
              <a:t>)</a:t>
            </a:r>
            <a:endParaRPr lang="en-TR" dirty="0"/>
          </a:p>
        </p:txBody>
      </p:sp>
    </p:spTree>
    <p:extLst>
      <p:ext uri="{BB962C8B-B14F-4D97-AF65-F5344CB8AC3E}">
        <p14:creationId xmlns:p14="http://schemas.microsoft.com/office/powerpoint/2010/main" val="67689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1000"/>
                                  </p:stCondLst>
                                  <p:childTnLst>
                                    <p:animClr clrSpc="hsl" dir="cw">
                                      <p:cBhvr override="childStyle">
                                        <p:cTn id="6" dur="500" fill="hold"/>
                                        <p:tgtEl>
                                          <p:spTgt spid="2">
                                            <p:bg/>
                                          </p:spTgt>
                                        </p:tgtEl>
                                        <p:attrNameLst>
                                          <p:attrName>style.color</p:attrName>
                                        </p:attrNameLst>
                                      </p:cBhvr>
                                      <p:by>
                                        <p:hsl h="7200000" s="0" l="0"/>
                                      </p:by>
                                    </p:animClr>
                                    <p:animClr clrSpc="hsl" dir="cw">
                                      <p:cBhvr>
                                        <p:cTn id="7" dur="500" fill="hold"/>
                                        <p:tgtEl>
                                          <p:spTgt spid="2">
                                            <p:bg/>
                                          </p:spTgt>
                                        </p:tgtEl>
                                        <p:attrNameLst>
                                          <p:attrName>fillcolor</p:attrName>
                                        </p:attrNameLst>
                                      </p:cBhvr>
                                      <p:by>
                                        <p:hsl h="7200000" s="0" l="0"/>
                                      </p:by>
                                    </p:animClr>
                                    <p:animClr clrSpc="hsl" dir="cw">
                                      <p:cBhvr>
                                        <p:cTn id="8" dur="500" fill="hold"/>
                                        <p:tgtEl>
                                          <p:spTgt spid="2">
                                            <p:bg/>
                                          </p:spTgt>
                                        </p:tgtEl>
                                        <p:attrNameLst>
                                          <p:attrName>stroke.color</p:attrName>
                                        </p:attrNameLst>
                                      </p:cBhvr>
                                      <p:by>
                                        <p:hsl h="7200000" s="0" l="0"/>
                                      </p:by>
                                    </p:animClr>
                                    <p:set>
                                      <p:cBhvr>
                                        <p:cTn id="9" dur="500" fill="hold"/>
                                        <p:tgtEl>
                                          <p:spTgt spid="2">
                                            <p:bg/>
                                          </p:spTgt>
                                        </p:tgtEl>
                                        <p:attrNameLst>
                                          <p:attrName>fill.type</p:attrName>
                                        </p:attrNameLst>
                                      </p:cBhvr>
                                      <p:to>
                                        <p:strVal val="solid"/>
                                      </p:to>
                                    </p:set>
                                  </p:childTnLst>
                                </p:cTn>
                              </p:par>
                              <p:par>
                                <p:cTn id="10" presetID="21" presetClass="emph" presetSubtype="0" fill="hold" grpId="0" nodeType="withEffect">
                                  <p:stCondLst>
                                    <p:cond delay="1000"/>
                                  </p:stCondLst>
                                  <p:childTnLst>
                                    <p:animClr clrSpc="hsl" dir="cw">
                                      <p:cBhvr override="childStyle">
                                        <p:cTn id="11" dur="500" fill="hold"/>
                                        <p:tgtEl>
                                          <p:spTgt spid="2">
                                            <p:txEl>
                                              <p:pRg st="0" end="0"/>
                                            </p:txEl>
                                          </p:spTgt>
                                        </p:tgtEl>
                                        <p:attrNameLst>
                                          <p:attrName>style.color</p:attrName>
                                        </p:attrNameLst>
                                      </p:cBhvr>
                                      <p:by>
                                        <p:hsl h="7200000" s="0" l="0"/>
                                      </p:by>
                                    </p:animClr>
                                    <p:animClr clrSpc="hsl" dir="cw">
                                      <p:cBhvr>
                                        <p:cTn id="12" dur="500" fill="hold"/>
                                        <p:tgtEl>
                                          <p:spTgt spid="2">
                                            <p:txEl>
                                              <p:pRg st="0" end="0"/>
                                            </p:txEl>
                                          </p:spTgt>
                                        </p:tgtEl>
                                        <p:attrNameLst>
                                          <p:attrName>fillcolor</p:attrName>
                                        </p:attrNameLst>
                                      </p:cBhvr>
                                      <p:by>
                                        <p:hsl h="7200000" s="0" l="0"/>
                                      </p:by>
                                    </p:animClr>
                                    <p:animClr clrSpc="hsl" dir="cw">
                                      <p:cBhvr>
                                        <p:cTn id="13" dur="500" fill="hold"/>
                                        <p:tgtEl>
                                          <p:spTgt spid="2">
                                            <p:txEl>
                                              <p:pRg st="0" end="0"/>
                                            </p:txEl>
                                          </p:spTgt>
                                        </p:tgtEl>
                                        <p:attrNameLst>
                                          <p:attrName>stroke.color</p:attrName>
                                        </p:attrNameLst>
                                      </p:cBhvr>
                                      <p:by>
                                        <p:hsl h="7200000" s="0" l="0"/>
                                      </p:by>
                                    </p:animClr>
                                    <p:set>
                                      <p:cBhvr>
                                        <p:cTn id="14" dur="500" fill="hold"/>
                                        <p:tgtEl>
                                          <p:spTgt spid="2">
                                            <p:txEl>
                                              <p:pRg st="0" end="0"/>
                                            </p:txEl>
                                          </p:spTgt>
                                        </p:tgtEl>
                                        <p:attrNameLst>
                                          <p:attrName>fill.type</p:attrName>
                                        </p:attrNameLst>
                                      </p:cBhvr>
                                      <p:to>
                                        <p:strVal val="solid"/>
                                      </p:to>
                                    </p:set>
                                  </p:childTnLst>
                                </p:cTn>
                              </p:par>
                              <p:par>
                                <p:cTn id="15" presetID="42" presetClass="entr" presetSubtype="0" fill="hold" grpId="0" nodeType="withEffect">
                                  <p:stCondLst>
                                    <p:cond delay="1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1" nodeType="clickEffect">
                                  <p:stCondLst>
                                    <p:cond delay="0"/>
                                  </p:stCondLst>
                                  <p:childTnLst>
                                    <p:animEffect transition="out" filter="fade">
                                      <p:cBhvr>
                                        <p:cTn id="23" dur="500"/>
                                        <p:tgtEl>
                                          <p:spTgt spid="12"/>
                                        </p:tgtEl>
                                      </p:cBhvr>
                                    </p:animEffect>
                                    <p:anim calcmode="lin" valueType="num">
                                      <p:cBhvr>
                                        <p:cTn id="24" dur="500"/>
                                        <p:tgtEl>
                                          <p:spTgt spid="12"/>
                                        </p:tgtEl>
                                        <p:attrNameLst>
                                          <p:attrName>ppt_x</p:attrName>
                                        </p:attrNameLst>
                                      </p:cBhvr>
                                      <p:tavLst>
                                        <p:tav tm="0">
                                          <p:val>
                                            <p:strVal val="ppt_x"/>
                                          </p:val>
                                        </p:tav>
                                        <p:tav tm="100000">
                                          <p:val>
                                            <p:strVal val="ppt_x"/>
                                          </p:val>
                                        </p:tav>
                                      </p:tavLst>
                                    </p:anim>
                                    <p:anim calcmode="lin" valueType="num">
                                      <p:cBhvr>
                                        <p:cTn id="25" dur="500"/>
                                        <p:tgtEl>
                                          <p:spTgt spid="12"/>
                                        </p:tgtEl>
                                        <p:attrNameLst>
                                          <p:attrName>ppt_y</p:attrName>
                                        </p:attrNameLst>
                                      </p:cBhvr>
                                      <p:tavLst>
                                        <p:tav tm="0">
                                          <p:val>
                                            <p:strVal val="ppt_y"/>
                                          </p:val>
                                        </p:tav>
                                        <p:tav tm="100000">
                                          <p:val>
                                            <p:strVal val="ppt_y+.1"/>
                                          </p:val>
                                        </p:tav>
                                      </p:tavLst>
                                    </p:anim>
                                    <p:set>
                                      <p:cBhvr>
                                        <p:cTn id="26" dur="1" fill="hold">
                                          <p:stCondLst>
                                            <p:cond delay="499"/>
                                          </p:stCondLst>
                                        </p:cTn>
                                        <p:tgtEl>
                                          <p:spTgt spid="12"/>
                                        </p:tgtEl>
                                        <p:attrNameLst>
                                          <p:attrName>style.visibility</p:attrName>
                                        </p:attrNameLst>
                                      </p:cBhvr>
                                      <p:to>
                                        <p:strVal val="hidden"/>
                                      </p:to>
                                    </p:set>
                                  </p:childTnLst>
                                </p:cTn>
                              </p:par>
                              <p:par>
                                <p:cTn id="27" presetID="21" presetClass="emph" presetSubtype="0" fill="hold" grpId="0" nodeType="withEffect">
                                  <p:stCondLst>
                                    <p:cond delay="1000"/>
                                  </p:stCondLst>
                                  <p:childTnLst>
                                    <p:animClr clrSpc="hsl" dir="cw">
                                      <p:cBhvr override="childStyle">
                                        <p:cTn id="28" dur="500" fill="hold"/>
                                        <p:tgtEl>
                                          <p:spTgt spid="20">
                                            <p:bg/>
                                          </p:spTgt>
                                        </p:tgtEl>
                                        <p:attrNameLst>
                                          <p:attrName>style.color</p:attrName>
                                        </p:attrNameLst>
                                      </p:cBhvr>
                                      <p:by>
                                        <p:hsl h="7200000" s="0" l="0"/>
                                      </p:by>
                                    </p:animClr>
                                    <p:animClr clrSpc="hsl" dir="cw">
                                      <p:cBhvr>
                                        <p:cTn id="29" dur="500" fill="hold"/>
                                        <p:tgtEl>
                                          <p:spTgt spid="20">
                                            <p:bg/>
                                          </p:spTgt>
                                        </p:tgtEl>
                                        <p:attrNameLst>
                                          <p:attrName>fillcolor</p:attrName>
                                        </p:attrNameLst>
                                      </p:cBhvr>
                                      <p:by>
                                        <p:hsl h="7200000" s="0" l="0"/>
                                      </p:by>
                                    </p:animClr>
                                    <p:animClr clrSpc="hsl" dir="cw">
                                      <p:cBhvr>
                                        <p:cTn id="30" dur="500" fill="hold"/>
                                        <p:tgtEl>
                                          <p:spTgt spid="20">
                                            <p:bg/>
                                          </p:spTgt>
                                        </p:tgtEl>
                                        <p:attrNameLst>
                                          <p:attrName>stroke.color</p:attrName>
                                        </p:attrNameLst>
                                      </p:cBhvr>
                                      <p:by>
                                        <p:hsl h="7200000" s="0" l="0"/>
                                      </p:by>
                                    </p:animClr>
                                    <p:set>
                                      <p:cBhvr>
                                        <p:cTn id="31" dur="500" fill="hold"/>
                                        <p:tgtEl>
                                          <p:spTgt spid="20">
                                            <p:bg/>
                                          </p:spTgt>
                                        </p:tgtEl>
                                        <p:attrNameLst>
                                          <p:attrName>fill.type</p:attrName>
                                        </p:attrNameLst>
                                      </p:cBhvr>
                                      <p:to>
                                        <p:strVal val="solid"/>
                                      </p:to>
                                    </p:set>
                                  </p:childTnLst>
                                </p:cTn>
                              </p:par>
                              <p:par>
                                <p:cTn id="32" presetID="21" presetClass="emph" presetSubtype="0" fill="hold" grpId="0" nodeType="withEffect">
                                  <p:stCondLst>
                                    <p:cond delay="1000"/>
                                  </p:stCondLst>
                                  <p:childTnLst>
                                    <p:animClr clrSpc="hsl" dir="cw">
                                      <p:cBhvr override="childStyle">
                                        <p:cTn id="33" dur="500" fill="hold"/>
                                        <p:tgtEl>
                                          <p:spTgt spid="20">
                                            <p:txEl>
                                              <p:pRg st="0" end="0"/>
                                            </p:txEl>
                                          </p:spTgt>
                                        </p:tgtEl>
                                        <p:attrNameLst>
                                          <p:attrName>style.color</p:attrName>
                                        </p:attrNameLst>
                                      </p:cBhvr>
                                      <p:by>
                                        <p:hsl h="7200000" s="0" l="0"/>
                                      </p:by>
                                    </p:animClr>
                                    <p:animClr clrSpc="hsl" dir="cw">
                                      <p:cBhvr>
                                        <p:cTn id="34" dur="500" fill="hold"/>
                                        <p:tgtEl>
                                          <p:spTgt spid="20">
                                            <p:txEl>
                                              <p:pRg st="0" end="0"/>
                                            </p:txEl>
                                          </p:spTgt>
                                        </p:tgtEl>
                                        <p:attrNameLst>
                                          <p:attrName>fillcolor</p:attrName>
                                        </p:attrNameLst>
                                      </p:cBhvr>
                                      <p:by>
                                        <p:hsl h="7200000" s="0" l="0"/>
                                      </p:by>
                                    </p:animClr>
                                    <p:animClr clrSpc="hsl" dir="cw">
                                      <p:cBhvr>
                                        <p:cTn id="35" dur="500" fill="hold"/>
                                        <p:tgtEl>
                                          <p:spTgt spid="20">
                                            <p:txEl>
                                              <p:pRg st="0" end="0"/>
                                            </p:txEl>
                                          </p:spTgt>
                                        </p:tgtEl>
                                        <p:attrNameLst>
                                          <p:attrName>stroke.color</p:attrName>
                                        </p:attrNameLst>
                                      </p:cBhvr>
                                      <p:by>
                                        <p:hsl h="7200000" s="0" l="0"/>
                                      </p:by>
                                    </p:animClr>
                                    <p:set>
                                      <p:cBhvr>
                                        <p:cTn id="36" dur="500" fill="hold"/>
                                        <p:tgtEl>
                                          <p:spTgt spid="20">
                                            <p:txEl>
                                              <p:pRg st="0" end="0"/>
                                            </p:txEl>
                                          </p:spTgt>
                                        </p:tgtEl>
                                        <p:attrNameLst>
                                          <p:attrName>fill.type</p:attrName>
                                        </p:attrNameLst>
                                      </p:cBhvr>
                                      <p:to>
                                        <p:strVal val="solid"/>
                                      </p:to>
                                    </p:set>
                                  </p:childTnLst>
                                </p:cTn>
                              </p:par>
                              <p:par>
                                <p:cTn id="37" presetID="42" presetClass="entr" presetSubtype="0" fill="hold" grpId="0" nodeType="withEffect">
                                  <p:stCondLst>
                                    <p:cond delay="15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anim calcmode="lin" valueType="num">
                                      <p:cBhvr>
                                        <p:cTn id="40" dur="500" fill="hold"/>
                                        <p:tgtEl>
                                          <p:spTgt spid="13"/>
                                        </p:tgtEl>
                                        <p:attrNameLst>
                                          <p:attrName>ppt_x</p:attrName>
                                        </p:attrNameLst>
                                      </p:cBhvr>
                                      <p:tavLst>
                                        <p:tav tm="0">
                                          <p:val>
                                            <p:strVal val="#ppt_x"/>
                                          </p:val>
                                        </p:tav>
                                        <p:tav tm="100000">
                                          <p:val>
                                            <p:strVal val="#ppt_x"/>
                                          </p:val>
                                        </p:tav>
                                      </p:tavLst>
                                    </p:anim>
                                    <p:anim calcmode="lin" valueType="num">
                                      <p:cBhvr>
                                        <p:cTn id="4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xit" presetSubtype="0" fill="hold" grpId="1" nodeType="clickEffect">
                                  <p:stCondLst>
                                    <p:cond delay="0"/>
                                  </p:stCondLst>
                                  <p:childTnLst>
                                    <p:animEffect transition="out" filter="fade">
                                      <p:cBhvr>
                                        <p:cTn id="45" dur="500"/>
                                        <p:tgtEl>
                                          <p:spTgt spid="13"/>
                                        </p:tgtEl>
                                      </p:cBhvr>
                                    </p:animEffect>
                                    <p:anim calcmode="lin" valueType="num">
                                      <p:cBhvr>
                                        <p:cTn id="46" dur="500"/>
                                        <p:tgtEl>
                                          <p:spTgt spid="13"/>
                                        </p:tgtEl>
                                        <p:attrNameLst>
                                          <p:attrName>ppt_x</p:attrName>
                                        </p:attrNameLst>
                                      </p:cBhvr>
                                      <p:tavLst>
                                        <p:tav tm="0">
                                          <p:val>
                                            <p:strVal val="ppt_x"/>
                                          </p:val>
                                        </p:tav>
                                        <p:tav tm="100000">
                                          <p:val>
                                            <p:strVal val="ppt_x"/>
                                          </p:val>
                                        </p:tav>
                                      </p:tavLst>
                                    </p:anim>
                                    <p:anim calcmode="lin" valueType="num">
                                      <p:cBhvr>
                                        <p:cTn id="47" dur="500"/>
                                        <p:tgtEl>
                                          <p:spTgt spid="13"/>
                                        </p:tgtEl>
                                        <p:attrNameLst>
                                          <p:attrName>ppt_y</p:attrName>
                                        </p:attrNameLst>
                                      </p:cBhvr>
                                      <p:tavLst>
                                        <p:tav tm="0">
                                          <p:val>
                                            <p:strVal val="ppt_y"/>
                                          </p:val>
                                        </p:tav>
                                        <p:tav tm="100000">
                                          <p:val>
                                            <p:strVal val="ppt_y+.1"/>
                                          </p:val>
                                        </p:tav>
                                      </p:tavLst>
                                    </p:anim>
                                    <p:set>
                                      <p:cBhvr>
                                        <p:cTn id="48" dur="1" fill="hold">
                                          <p:stCondLst>
                                            <p:cond delay="499"/>
                                          </p:stCondLst>
                                        </p:cTn>
                                        <p:tgtEl>
                                          <p:spTgt spid="13"/>
                                        </p:tgtEl>
                                        <p:attrNameLst>
                                          <p:attrName>style.visibility</p:attrName>
                                        </p:attrNameLst>
                                      </p:cBhvr>
                                      <p:to>
                                        <p:strVal val="hidden"/>
                                      </p:to>
                                    </p:set>
                                  </p:childTnLst>
                                </p:cTn>
                              </p:par>
                              <p:par>
                                <p:cTn id="49" presetID="21" presetClass="emph" presetSubtype="0" fill="hold" grpId="0" nodeType="withEffect">
                                  <p:stCondLst>
                                    <p:cond delay="1000"/>
                                  </p:stCondLst>
                                  <p:childTnLst>
                                    <p:animClr clrSpc="hsl" dir="cw">
                                      <p:cBhvr override="childStyle">
                                        <p:cTn id="50" dur="500" fill="hold"/>
                                        <p:tgtEl>
                                          <p:spTgt spid="21">
                                            <p:bg/>
                                          </p:spTgt>
                                        </p:tgtEl>
                                        <p:attrNameLst>
                                          <p:attrName>style.color</p:attrName>
                                        </p:attrNameLst>
                                      </p:cBhvr>
                                      <p:by>
                                        <p:hsl h="7200000" s="0" l="0"/>
                                      </p:by>
                                    </p:animClr>
                                    <p:animClr clrSpc="hsl" dir="cw">
                                      <p:cBhvr>
                                        <p:cTn id="51" dur="500" fill="hold"/>
                                        <p:tgtEl>
                                          <p:spTgt spid="21">
                                            <p:bg/>
                                          </p:spTgt>
                                        </p:tgtEl>
                                        <p:attrNameLst>
                                          <p:attrName>fillcolor</p:attrName>
                                        </p:attrNameLst>
                                      </p:cBhvr>
                                      <p:by>
                                        <p:hsl h="7200000" s="0" l="0"/>
                                      </p:by>
                                    </p:animClr>
                                    <p:animClr clrSpc="hsl" dir="cw">
                                      <p:cBhvr>
                                        <p:cTn id="52" dur="500" fill="hold"/>
                                        <p:tgtEl>
                                          <p:spTgt spid="21">
                                            <p:bg/>
                                          </p:spTgt>
                                        </p:tgtEl>
                                        <p:attrNameLst>
                                          <p:attrName>stroke.color</p:attrName>
                                        </p:attrNameLst>
                                      </p:cBhvr>
                                      <p:by>
                                        <p:hsl h="7200000" s="0" l="0"/>
                                      </p:by>
                                    </p:animClr>
                                    <p:set>
                                      <p:cBhvr>
                                        <p:cTn id="53" dur="500" fill="hold"/>
                                        <p:tgtEl>
                                          <p:spTgt spid="21">
                                            <p:bg/>
                                          </p:spTgt>
                                        </p:tgtEl>
                                        <p:attrNameLst>
                                          <p:attrName>fill.type</p:attrName>
                                        </p:attrNameLst>
                                      </p:cBhvr>
                                      <p:to>
                                        <p:strVal val="solid"/>
                                      </p:to>
                                    </p:set>
                                  </p:childTnLst>
                                </p:cTn>
                              </p:par>
                              <p:par>
                                <p:cTn id="54" presetID="21" presetClass="emph" presetSubtype="0" fill="hold" grpId="0" nodeType="withEffect">
                                  <p:stCondLst>
                                    <p:cond delay="1000"/>
                                  </p:stCondLst>
                                  <p:childTnLst>
                                    <p:animClr clrSpc="hsl" dir="cw">
                                      <p:cBhvr override="childStyle">
                                        <p:cTn id="55" dur="500" fill="hold"/>
                                        <p:tgtEl>
                                          <p:spTgt spid="21">
                                            <p:txEl>
                                              <p:pRg st="0" end="0"/>
                                            </p:txEl>
                                          </p:spTgt>
                                        </p:tgtEl>
                                        <p:attrNameLst>
                                          <p:attrName>style.color</p:attrName>
                                        </p:attrNameLst>
                                      </p:cBhvr>
                                      <p:by>
                                        <p:hsl h="7200000" s="0" l="0"/>
                                      </p:by>
                                    </p:animClr>
                                    <p:animClr clrSpc="hsl" dir="cw">
                                      <p:cBhvr>
                                        <p:cTn id="56" dur="500" fill="hold"/>
                                        <p:tgtEl>
                                          <p:spTgt spid="21">
                                            <p:txEl>
                                              <p:pRg st="0" end="0"/>
                                            </p:txEl>
                                          </p:spTgt>
                                        </p:tgtEl>
                                        <p:attrNameLst>
                                          <p:attrName>fillcolor</p:attrName>
                                        </p:attrNameLst>
                                      </p:cBhvr>
                                      <p:by>
                                        <p:hsl h="7200000" s="0" l="0"/>
                                      </p:by>
                                    </p:animClr>
                                    <p:animClr clrSpc="hsl" dir="cw">
                                      <p:cBhvr>
                                        <p:cTn id="57" dur="500" fill="hold"/>
                                        <p:tgtEl>
                                          <p:spTgt spid="21">
                                            <p:txEl>
                                              <p:pRg st="0" end="0"/>
                                            </p:txEl>
                                          </p:spTgt>
                                        </p:tgtEl>
                                        <p:attrNameLst>
                                          <p:attrName>stroke.color</p:attrName>
                                        </p:attrNameLst>
                                      </p:cBhvr>
                                      <p:by>
                                        <p:hsl h="7200000" s="0" l="0"/>
                                      </p:by>
                                    </p:animClr>
                                    <p:set>
                                      <p:cBhvr>
                                        <p:cTn id="58" dur="500" fill="hold"/>
                                        <p:tgtEl>
                                          <p:spTgt spid="21">
                                            <p:txEl>
                                              <p:pRg st="0" end="0"/>
                                            </p:txEl>
                                          </p:spTgt>
                                        </p:tgtEl>
                                        <p:attrNameLst>
                                          <p:attrName>fill.type</p:attrName>
                                        </p:attrNameLst>
                                      </p:cBhvr>
                                      <p:to>
                                        <p:strVal val="solid"/>
                                      </p:to>
                                    </p:set>
                                  </p:childTnLst>
                                </p:cTn>
                              </p:par>
                              <p:par>
                                <p:cTn id="59" presetID="42" presetClass="entr" presetSubtype="0" fill="hold" grpId="0" nodeType="withEffect">
                                  <p:stCondLst>
                                    <p:cond delay="150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anim calcmode="lin" valueType="num">
                                      <p:cBhvr>
                                        <p:cTn id="62" dur="500" fill="hold"/>
                                        <p:tgtEl>
                                          <p:spTgt spid="14"/>
                                        </p:tgtEl>
                                        <p:attrNameLst>
                                          <p:attrName>ppt_x</p:attrName>
                                        </p:attrNameLst>
                                      </p:cBhvr>
                                      <p:tavLst>
                                        <p:tav tm="0">
                                          <p:val>
                                            <p:strVal val="#ppt_x"/>
                                          </p:val>
                                        </p:tav>
                                        <p:tav tm="100000">
                                          <p:val>
                                            <p:strVal val="#ppt_x"/>
                                          </p:val>
                                        </p:tav>
                                      </p:tavLst>
                                    </p:anim>
                                    <p:anim calcmode="lin" valueType="num">
                                      <p:cBhvr>
                                        <p:cTn id="6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xit" presetSubtype="0" fill="hold" grpId="1" nodeType="clickEffect">
                                  <p:stCondLst>
                                    <p:cond delay="0"/>
                                  </p:stCondLst>
                                  <p:childTnLst>
                                    <p:animEffect transition="out" filter="fade">
                                      <p:cBhvr>
                                        <p:cTn id="67" dur="500"/>
                                        <p:tgtEl>
                                          <p:spTgt spid="14"/>
                                        </p:tgtEl>
                                      </p:cBhvr>
                                    </p:animEffect>
                                    <p:anim calcmode="lin" valueType="num">
                                      <p:cBhvr>
                                        <p:cTn id="68" dur="500"/>
                                        <p:tgtEl>
                                          <p:spTgt spid="14"/>
                                        </p:tgtEl>
                                        <p:attrNameLst>
                                          <p:attrName>ppt_x</p:attrName>
                                        </p:attrNameLst>
                                      </p:cBhvr>
                                      <p:tavLst>
                                        <p:tav tm="0">
                                          <p:val>
                                            <p:strVal val="ppt_x"/>
                                          </p:val>
                                        </p:tav>
                                        <p:tav tm="100000">
                                          <p:val>
                                            <p:strVal val="ppt_x"/>
                                          </p:val>
                                        </p:tav>
                                      </p:tavLst>
                                    </p:anim>
                                    <p:anim calcmode="lin" valueType="num">
                                      <p:cBhvr>
                                        <p:cTn id="69" dur="500"/>
                                        <p:tgtEl>
                                          <p:spTgt spid="14"/>
                                        </p:tgtEl>
                                        <p:attrNameLst>
                                          <p:attrName>ppt_y</p:attrName>
                                        </p:attrNameLst>
                                      </p:cBhvr>
                                      <p:tavLst>
                                        <p:tav tm="0">
                                          <p:val>
                                            <p:strVal val="ppt_y"/>
                                          </p:val>
                                        </p:tav>
                                        <p:tav tm="100000">
                                          <p:val>
                                            <p:strVal val="ppt_y+.1"/>
                                          </p:val>
                                        </p:tav>
                                      </p:tavLst>
                                    </p:anim>
                                    <p:set>
                                      <p:cBhvr>
                                        <p:cTn id="70" dur="1" fill="hold">
                                          <p:stCondLst>
                                            <p:cond delay="499"/>
                                          </p:stCondLst>
                                        </p:cTn>
                                        <p:tgtEl>
                                          <p:spTgt spid="14"/>
                                        </p:tgtEl>
                                        <p:attrNameLst>
                                          <p:attrName>style.visibility</p:attrName>
                                        </p:attrNameLst>
                                      </p:cBhvr>
                                      <p:to>
                                        <p:strVal val="hidden"/>
                                      </p:to>
                                    </p:set>
                                  </p:childTnLst>
                                </p:cTn>
                              </p:par>
                              <p:par>
                                <p:cTn id="71" presetID="21" presetClass="emph" presetSubtype="0" fill="hold" grpId="0" nodeType="withEffect">
                                  <p:stCondLst>
                                    <p:cond delay="1000"/>
                                  </p:stCondLst>
                                  <p:childTnLst>
                                    <p:animClr clrSpc="hsl" dir="cw">
                                      <p:cBhvr override="childStyle">
                                        <p:cTn id="72" dur="500" fill="hold"/>
                                        <p:tgtEl>
                                          <p:spTgt spid="22">
                                            <p:bg/>
                                          </p:spTgt>
                                        </p:tgtEl>
                                        <p:attrNameLst>
                                          <p:attrName>style.color</p:attrName>
                                        </p:attrNameLst>
                                      </p:cBhvr>
                                      <p:by>
                                        <p:hsl h="7200000" s="0" l="0"/>
                                      </p:by>
                                    </p:animClr>
                                    <p:animClr clrSpc="hsl" dir="cw">
                                      <p:cBhvr>
                                        <p:cTn id="73" dur="500" fill="hold"/>
                                        <p:tgtEl>
                                          <p:spTgt spid="22">
                                            <p:bg/>
                                          </p:spTgt>
                                        </p:tgtEl>
                                        <p:attrNameLst>
                                          <p:attrName>fillcolor</p:attrName>
                                        </p:attrNameLst>
                                      </p:cBhvr>
                                      <p:by>
                                        <p:hsl h="7200000" s="0" l="0"/>
                                      </p:by>
                                    </p:animClr>
                                    <p:animClr clrSpc="hsl" dir="cw">
                                      <p:cBhvr>
                                        <p:cTn id="74" dur="500" fill="hold"/>
                                        <p:tgtEl>
                                          <p:spTgt spid="22">
                                            <p:bg/>
                                          </p:spTgt>
                                        </p:tgtEl>
                                        <p:attrNameLst>
                                          <p:attrName>stroke.color</p:attrName>
                                        </p:attrNameLst>
                                      </p:cBhvr>
                                      <p:by>
                                        <p:hsl h="7200000" s="0" l="0"/>
                                      </p:by>
                                    </p:animClr>
                                    <p:set>
                                      <p:cBhvr>
                                        <p:cTn id="75" dur="500" fill="hold"/>
                                        <p:tgtEl>
                                          <p:spTgt spid="22">
                                            <p:bg/>
                                          </p:spTgt>
                                        </p:tgtEl>
                                        <p:attrNameLst>
                                          <p:attrName>fill.type</p:attrName>
                                        </p:attrNameLst>
                                      </p:cBhvr>
                                      <p:to>
                                        <p:strVal val="solid"/>
                                      </p:to>
                                    </p:set>
                                  </p:childTnLst>
                                </p:cTn>
                              </p:par>
                              <p:par>
                                <p:cTn id="76" presetID="21" presetClass="emph" presetSubtype="0" fill="hold" grpId="0" nodeType="withEffect">
                                  <p:stCondLst>
                                    <p:cond delay="1000"/>
                                  </p:stCondLst>
                                  <p:childTnLst>
                                    <p:animClr clrSpc="hsl" dir="cw">
                                      <p:cBhvr override="childStyle">
                                        <p:cTn id="77" dur="500" fill="hold"/>
                                        <p:tgtEl>
                                          <p:spTgt spid="22">
                                            <p:txEl>
                                              <p:pRg st="0" end="0"/>
                                            </p:txEl>
                                          </p:spTgt>
                                        </p:tgtEl>
                                        <p:attrNameLst>
                                          <p:attrName>style.color</p:attrName>
                                        </p:attrNameLst>
                                      </p:cBhvr>
                                      <p:by>
                                        <p:hsl h="7200000" s="0" l="0"/>
                                      </p:by>
                                    </p:animClr>
                                    <p:animClr clrSpc="hsl" dir="cw">
                                      <p:cBhvr>
                                        <p:cTn id="78" dur="500" fill="hold"/>
                                        <p:tgtEl>
                                          <p:spTgt spid="22">
                                            <p:txEl>
                                              <p:pRg st="0" end="0"/>
                                            </p:txEl>
                                          </p:spTgt>
                                        </p:tgtEl>
                                        <p:attrNameLst>
                                          <p:attrName>fillcolor</p:attrName>
                                        </p:attrNameLst>
                                      </p:cBhvr>
                                      <p:by>
                                        <p:hsl h="7200000" s="0" l="0"/>
                                      </p:by>
                                    </p:animClr>
                                    <p:animClr clrSpc="hsl" dir="cw">
                                      <p:cBhvr>
                                        <p:cTn id="79" dur="500" fill="hold"/>
                                        <p:tgtEl>
                                          <p:spTgt spid="22">
                                            <p:txEl>
                                              <p:pRg st="0" end="0"/>
                                            </p:txEl>
                                          </p:spTgt>
                                        </p:tgtEl>
                                        <p:attrNameLst>
                                          <p:attrName>stroke.color</p:attrName>
                                        </p:attrNameLst>
                                      </p:cBhvr>
                                      <p:by>
                                        <p:hsl h="7200000" s="0" l="0"/>
                                      </p:by>
                                    </p:animClr>
                                    <p:set>
                                      <p:cBhvr>
                                        <p:cTn id="80" dur="500" fill="hold"/>
                                        <p:tgtEl>
                                          <p:spTgt spid="22">
                                            <p:txEl>
                                              <p:pRg st="0" end="0"/>
                                            </p:txEl>
                                          </p:spTgt>
                                        </p:tgtEl>
                                        <p:attrNameLst>
                                          <p:attrName>fill.type</p:attrName>
                                        </p:attrNameLst>
                                      </p:cBhvr>
                                      <p:to>
                                        <p:strVal val="solid"/>
                                      </p:to>
                                    </p:set>
                                  </p:childTnLst>
                                </p:cTn>
                              </p:par>
                              <p:par>
                                <p:cTn id="81" presetID="42" presetClass="entr" presetSubtype="0" fill="hold" grpId="0" nodeType="withEffect">
                                  <p:stCondLst>
                                    <p:cond delay="150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anim calcmode="lin" valueType="num">
                                      <p:cBhvr>
                                        <p:cTn id="84" dur="500" fill="hold"/>
                                        <p:tgtEl>
                                          <p:spTgt spid="15"/>
                                        </p:tgtEl>
                                        <p:attrNameLst>
                                          <p:attrName>ppt_x</p:attrName>
                                        </p:attrNameLst>
                                      </p:cBhvr>
                                      <p:tavLst>
                                        <p:tav tm="0">
                                          <p:val>
                                            <p:strVal val="#ppt_x"/>
                                          </p:val>
                                        </p:tav>
                                        <p:tav tm="100000">
                                          <p:val>
                                            <p:strVal val="#ppt_x"/>
                                          </p:val>
                                        </p:tav>
                                      </p:tavLst>
                                    </p:anim>
                                    <p:anim calcmode="lin" valueType="num">
                                      <p:cBhvr>
                                        <p:cTn id="85"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xit" presetSubtype="0" fill="hold" grpId="1" nodeType="clickEffect">
                                  <p:stCondLst>
                                    <p:cond delay="0"/>
                                  </p:stCondLst>
                                  <p:childTnLst>
                                    <p:animEffect transition="out" filter="fade">
                                      <p:cBhvr>
                                        <p:cTn id="89" dur="500"/>
                                        <p:tgtEl>
                                          <p:spTgt spid="15"/>
                                        </p:tgtEl>
                                      </p:cBhvr>
                                    </p:animEffect>
                                    <p:anim calcmode="lin" valueType="num">
                                      <p:cBhvr>
                                        <p:cTn id="90" dur="500"/>
                                        <p:tgtEl>
                                          <p:spTgt spid="15"/>
                                        </p:tgtEl>
                                        <p:attrNameLst>
                                          <p:attrName>ppt_x</p:attrName>
                                        </p:attrNameLst>
                                      </p:cBhvr>
                                      <p:tavLst>
                                        <p:tav tm="0">
                                          <p:val>
                                            <p:strVal val="ppt_x"/>
                                          </p:val>
                                        </p:tav>
                                        <p:tav tm="100000">
                                          <p:val>
                                            <p:strVal val="ppt_x"/>
                                          </p:val>
                                        </p:tav>
                                      </p:tavLst>
                                    </p:anim>
                                    <p:anim calcmode="lin" valueType="num">
                                      <p:cBhvr>
                                        <p:cTn id="91" dur="500"/>
                                        <p:tgtEl>
                                          <p:spTgt spid="15"/>
                                        </p:tgtEl>
                                        <p:attrNameLst>
                                          <p:attrName>ppt_y</p:attrName>
                                        </p:attrNameLst>
                                      </p:cBhvr>
                                      <p:tavLst>
                                        <p:tav tm="0">
                                          <p:val>
                                            <p:strVal val="ppt_y"/>
                                          </p:val>
                                        </p:tav>
                                        <p:tav tm="100000">
                                          <p:val>
                                            <p:strVal val="ppt_y+.1"/>
                                          </p:val>
                                        </p:tav>
                                      </p:tavLst>
                                    </p:anim>
                                    <p:set>
                                      <p:cBhvr>
                                        <p:cTn id="92" dur="1" fill="hold">
                                          <p:stCondLst>
                                            <p:cond delay="499"/>
                                          </p:stCondLst>
                                        </p:cTn>
                                        <p:tgtEl>
                                          <p:spTgt spid="15"/>
                                        </p:tgtEl>
                                        <p:attrNameLst>
                                          <p:attrName>style.visibility</p:attrName>
                                        </p:attrNameLst>
                                      </p:cBhvr>
                                      <p:to>
                                        <p:strVal val="hidden"/>
                                      </p:to>
                                    </p:set>
                                  </p:childTnLst>
                                </p:cTn>
                              </p:par>
                              <p:par>
                                <p:cTn id="93" presetID="21" presetClass="emph" presetSubtype="0" fill="hold" grpId="0" nodeType="withEffect">
                                  <p:stCondLst>
                                    <p:cond delay="1000"/>
                                  </p:stCondLst>
                                  <p:childTnLst>
                                    <p:animClr clrSpc="hsl" dir="cw">
                                      <p:cBhvr override="childStyle">
                                        <p:cTn id="94" dur="500" fill="hold"/>
                                        <p:tgtEl>
                                          <p:spTgt spid="23">
                                            <p:bg/>
                                          </p:spTgt>
                                        </p:tgtEl>
                                        <p:attrNameLst>
                                          <p:attrName>style.color</p:attrName>
                                        </p:attrNameLst>
                                      </p:cBhvr>
                                      <p:by>
                                        <p:hsl h="7200000" s="0" l="0"/>
                                      </p:by>
                                    </p:animClr>
                                    <p:animClr clrSpc="hsl" dir="cw">
                                      <p:cBhvr>
                                        <p:cTn id="95" dur="500" fill="hold"/>
                                        <p:tgtEl>
                                          <p:spTgt spid="23">
                                            <p:bg/>
                                          </p:spTgt>
                                        </p:tgtEl>
                                        <p:attrNameLst>
                                          <p:attrName>fillcolor</p:attrName>
                                        </p:attrNameLst>
                                      </p:cBhvr>
                                      <p:by>
                                        <p:hsl h="7200000" s="0" l="0"/>
                                      </p:by>
                                    </p:animClr>
                                    <p:animClr clrSpc="hsl" dir="cw">
                                      <p:cBhvr>
                                        <p:cTn id="96" dur="500" fill="hold"/>
                                        <p:tgtEl>
                                          <p:spTgt spid="23">
                                            <p:bg/>
                                          </p:spTgt>
                                        </p:tgtEl>
                                        <p:attrNameLst>
                                          <p:attrName>stroke.color</p:attrName>
                                        </p:attrNameLst>
                                      </p:cBhvr>
                                      <p:by>
                                        <p:hsl h="7200000" s="0" l="0"/>
                                      </p:by>
                                    </p:animClr>
                                    <p:set>
                                      <p:cBhvr>
                                        <p:cTn id="97" dur="500" fill="hold"/>
                                        <p:tgtEl>
                                          <p:spTgt spid="23">
                                            <p:bg/>
                                          </p:spTgt>
                                        </p:tgtEl>
                                        <p:attrNameLst>
                                          <p:attrName>fill.type</p:attrName>
                                        </p:attrNameLst>
                                      </p:cBhvr>
                                      <p:to>
                                        <p:strVal val="solid"/>
                                      </p:to>
                                    </p:set>
                                  </p:childTnLst>
                                </p:cTn>
                              </p:par>
                              <p:par>
                                <p:cTn id="98" presetID="21" presetClass="emph" presetSubtype="0" fill="hold" grpId="0" nodeType="withEffect">
                                  <p:stCondLst>
                                    <p:cond delay="1000"/>
                                  </p:stCondLst>
                                  <p:childTnLst>
                                    <p:animClr clrSpc="hsl" dir="cw">
                                      <p:cBhvr override="childStyle">
                                        <p:cTn id="99" dur="500" fill="hold"/>
                                        <p:tgtEl>
                                          <p:spTgt spid="23">
                                            <p:txEl>
                                              <p:pRg st="0" end="0"/>
                                            </p:txEl>
                                          </p:spTgt>
                                        </p:tgtEl>
                                        <p:attrNameLst>
                                          <p:attrName>style.color</p:attrName>
                                        </p:attrNameLst>
                                      </p:cBhvr>
                                      <p:by>
                                        <p:hsl h="7200000" s="0" l="0"/>
                                      </p:by>
                                    </p:animClr>
                                    <p:animClr clrSpc="hsl" dir="cw">
                                      <p:cBhvr>
                                        <p:cTn id="100" dur="500" fill="hold"/>
                                        <p:tgtEl>
                                          <p:spTgt spid="23">
                                            <p:txEl>
                                              <p:pRg st="0" end="0"/>
                                            </p:txEl>
                                          </p:spTgt>
                                        </p:tgtEl>
                                        <p:attrNameLst>
                                          <p:attrName>fillcolor</p:attrName>
                                        </p:attrNameLst>
                                      </p:cBhvr>
                                      <p:by>
                                        <p:hsl h="7200000" s="0" l="0"/>
                                      </p:by>
                                    </p:animClr>
                                    <p:animClr clrSpc="hsl" dir="cw">
                                      <p:cBhvr>
                                        <p:cTn id="101" dur="500" fill="hold"/>
                                        <p:tgtEl>
                                          <p:spTgt spid="23">
                                            <p:txEl>
                                              <p:pRg st="0" end="0"/>
                                            </p:txEl>
                                          </p:spTgt>
                                        </p:tgtEl>
                                        <p:attrNameLst>
                                          <p:attrName>stroke.color</p:attrName>
                                        </p:attrNameLst>
                                      </p:cBhvr>
                                      <p:by>
                                        <p:hsl h="7200000" s="0" l="0"/>
                                      </p:by>
                                    </p:animClr>
                                    <p:set>
                                      <p:cBhvr>
                                        <p:cTn id="102" dur="500" fill="hold"/>
                                        <p:tgtEl>
                                          <p:spTgt spid="23">
                                            <p:txEl>
                                              <p:pRg st="0" end="0"/>
                                            </p:txEl>
                                          </p:spTgt>
                                        </p:tgtEl>
                                        <p:attrNameLst>
                                          <p:attrName>fill.type</p:attrName>
                                        </p:attrNameLst>
                                      </p:cBhvr>
                                      <p:to>
                                        <p:strVal val="solid"/>
                                      </p:to>
                                    </p:set>
                                  </p:childTnLst>
                                </p:cTn>
                              </p:par>
                              <p:par>
                                <p:cTn id="103" presetID="42" presetClass="entr" presetSubtype="0" fill="hold" grpId="0" nodeType="withEffect">
                                  <p:stCondLst>
                                    <p:cond delay="1500"/>
                                  </p:stCondLst>
                                  <p:childTnLst>
                                    <p:set>
                                      <p:cBhvr>
                                        <p:cTn id="104" dur="1" fill="hold">
                                          <p:stCondLst>
                                            <p:cond delay="0"/>
                                          </p:stCondLst>
                                        </p:cTn>
                                        <p:tgtEl>
                                          <p:spTgt spid="16"/>
                                        </p:tgtEl>
                                        <p:attrNameLst>
                                          <p:attrName>style.visibility</p:attrName>
                                        </p:attrNameLst>
                                      </p:cBhvr>
                                      <p:to>
                                        <p:strVal val="visible"/>
                                      </p:to>
                                    </p:set>
                                    <p:animEffect transition="in" filter="fade">
                                      <p:cBhvr>
                                        <p:cTn id="105" dur="500"/>
                                        <p:tgtEl>
                                          <p:spTgt spid="16"/>
                                        </p:tgtEl>
                                      </p:cBhvr>
                                    </p:animEffect>
                                    <p:anim calcmode="lin" valueType="num">
                                      <p:cBhvr>
                                        <p:cTn id="106" dur="500" fill="hold"/>
                                        <p:tgtEl>
                                          <p:spTgt spid="16"/>
                                        </p:tgtEl>
                                        <p:attrNameLst>
                                          <p:attrName>ppt_x</p:attrName>
                                        </p:attrNameLst>
                                      </p:cBhvr>
                                      <p:tavLst>
                                        <p:tav tm="0">
                                          <p:val>
                                            <p:strVal val="#ppt_x"/>
                                          </p:val>
                                        </p:tav>
                                        <p:tav tm="100000">
                                          <p:val>
                                            <p:strVal val="#ppt_x"/>
                                          </p:val>
                                        </p:tav>
                                      </p:tavLst>
                                    </p:anim>
                                    <p:anim calcmode="lin" valueType="num">
                                      <p:cBhvr>
                                        <p:cTn id="10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0" grpId="0" build="p" animBg="1"/>
      <p:bldP spid="21" grpId="0" build="p" animBg="1"/>
      <p:bldP spid="22" grpId="0" build="p" animBg="1"/>
      <p:bldP spid="23" grpId="0" build="p" animBg="1"/>
      <p:bldP spid="12" grpId="0" animBg="1"/>
      <p:bldP spid="12" grpId="1" animBg="1"/>
      <p:bldP spid="13" grpId="0" animBg="1"/>
      <p:bldP spid="13" grpId="1" animBg="1"/>
      <p:bldP spid="14" grpId="0" animBg="1"/>
      <p:bldP spid="14" grpId="1" animBg="1"/>
      <p:bldP spid="15" grpId="0" animBg="1"/>
      <p:bldP spid="15" grpId="1"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89"/>
          <p:cNvSpPr txBox="1">
            <a:spLocks noGrp="1"/>
          </p:cNvSpPr>
          <p:nvPr>
            <p:ph type="sldNum" idx="12"/>
          </p:nvPr>
        </p:nvSpPr>
        <p:spPr>
          <a:xfrm>
            <a:off x="8099646" y="6411376"/>
            <a:ext cx="2844800" cy="368300"/>
          </a:xfrm>
          <a:prstGeom prst="rect">
            <a:avLst/>
          </a:prstGeom>
          <a:noFill/>
          <a:ln>
            <a:noFill/>
          </a:ln>
        </p:spPr>
        <p:txBody>
          <a:bodyPr spcFirstLastPara="1" wrap="square" lIns="50800" tIns="50800" rIns="50800" bIns="50800" anchor="ctr" anchorCtr="0">
            <a:noAutofit/>
          </a:bodyPr>
          <a:lstStyle/>
          <a:p>
            <a:pPr marL="0" lvl="0" indent="0" algn="r" rtl="0">
              <a:spcBef>
                <a:spcPts val="0"/>
              </a:spcBef>
              <a:spcAft>
                <a:spcPts val="0"/>
              </a:spcAft>
              <a:buNone/>
            </a:pPr>
            <a:fld id="{00000000-1234-1234-1234-123412341234}" type="slidenum">
              <a:rPr lang="en-US"/>
              <a:t>14</a:t>
            </a:fld>
            <a:endParaRPr dirty="0"/>
          </a:p>
        </p:txBody>
      </p:sp>
      <p:sp>
        <p:nvSpPr>
          <p:cNvPr id="796" name="Google Shape;796;p89"/>
          <p:cNvSpPr txBox="1"/>
          <p:nvPr/>
        </p:nvSpPr>
        <p:spPr>
          <a:xfrm>
            <a:off x="529677" y="431666"/>
            <a:ext cx="7712624" cy="535531"/>
          </a:xfrm>
          <a:prstGeom prst="rect">
            <a:avLst/>
          </a:prstGeom>
          <a:noFill/>
          <a:ln>
            <a:noFill/>
          </a:ln>
        </p:spPr>
        <p:txBody>
          <a:bodyPr spcFirstLastPara="1" wrap="square" lIns="60950" tIns="45700" rIns="60950" bIns="45700" anchor="ctr" anchorCtr="0">
            <a:noAutofit/>
          </a:bodyPr>
          <a:lstStyle/>
          <a:p>
            <a:pPr marL="0" marR="0" lvl="0" indent="0" algn="l" rtl="0">
              <a:lnSpc>
                <a:spcPct val="90000"/>
              </a:lnSpc>
              <a:spcBef>
                <a:spcPts val="0"/>
              </a:spcBef>
              <a:spcAft>
                <a:spcPts val="0"/>
              </a:spcAft>
              <a:buClr>
                <a:schemeClr val="accent4"/>
              </a:buClr>
              <a:buSzPts val="3200"/>
              <a:buFont typeface="Arial"/>
              <a:buNone/>
            </a:pPr>
            <a:r>
              <a:rPr lang="en-US" sz="3200" b="0" i="0" u="none" strike="noStrike" cap="none" dirty="0">
                <a:solidFill>
                  <a:schemeClr val="bg2">
                    <a:lumMod val="50000"/>
                  </a:schemeClr>
                </a:solidFill>
                <a:latin typeface="Arial"/>
                <a:ea typeface="Arial"/>
                <a:cs typeface="Arial"/>
                <a:sym typeface="Arial"/>
              </a:rPr>
              <a:t>SMARTIES</a:t>
            </a:r>
            <a:r>
              <a:rPr lang="tr-TR" sz="3200" dirty="0">
                <a:solidFill>
                  <a:schemeClr val="bg2">
                    <a:lumMod val="50000"/>
                  </a:schemeClr>
                </a:solidFill>
                <a:latin typeface="Arial"/>
                <a:ea typeface="Arial"/>
                <a:cs typeface="Arial"/>
                <a:sym typeface="Arial"/>
              </a:rPr>
              <a:t> Türkiye Tüm Kategoriler</a:t>
            </a:r>
            <a:endParaRPr sz="3200" b="0" i="0" u="none" strike="noStrike" cap="none" dirty="0">
              <a:solidFill>
                <a:schemeClr val="bg2">
                  <a:lumMod val="50000"/>
                </a:schemeClr>
              </a:solidFill>
              <a:latin typeface="Arial"/>
              <a:ea typeface="Arial"/>
              <a:cs typeface="Arial"/>
              <a:sym typeface="Arial"/>
            </a:endParaRPr>
          </a:p>
        </p:txBody>
      </p:sp>
      <p:grpSp>
        <p:nvGrpSpPr>
          <p:cNvPr id="11" name="Grup 10">
            <a:extLst>
              <a:ext uri="{FF2B5EF4-FFF2-40B4-BE49-F238E27FC236}">
                <a16:creationId xmlns:a16="http://schemas.microsoft.com/office/drawing/2014/main" id="{DCE94CE0-758A-4B9B-861F-C94FEA54F454}"/>
              </a:ext>
            </a:extLst>
          </p:cNvPr>
          <p:cNvGrpSpPr/>
          <p:nvPr/>
        </p:nvGrpSpPr>
        <p:grpSpPr>
          <a:xfrm>
            <a:off x="529676" y="1306124"/>
            <a:ext cx="11132648" cy="5076749"/>
            <a:chOff x="980743" y="1243375"/>
            <a:chExt cx="11132648" cy="5076749"/>
          </a:xfrm>
        </p:grpSpPr>
        <p:sp>
          <p:nvSpPr>
            <p:cNvPr id="12" name="Metin kutusu 11">
              <a:extLst>
                <a:ext uri="{FF2B5EF4-FFF2-40B4-BE49-F238E27FC236}">
                  <a16:creationId xmlns:a16="http://schemas.microsoft.com/office/drawing/2014/main" id="{E5DCACE3-9DB5-48BD-AFC1-B0DD7B9F4520}"/>
                </a:ext>
              </a:extLst>
            </p:cNvPr>
            <p:cNvSpPr txBox="1"/>
            <p:nvPr/>
          </p:nvSpPr>
          <p:spPr>
            <a:xfrm>
              <a:off x="980743" y="3734801"/>
              <a:ext cx="5448192" cy="2585323"/>
            </a:xfrm>
            <a:prstGeom prst="rect">
              <a:avLst/>
            </a:prstGeom>
            <a:noFill/>
          </p:spPr>
          <p:txBody>
            <a:bodyPr wrap="square">
              <a:spAutoFit/>
            </a:bodyPr>
            <a:lstStyle/>
            <a:p>
              <a:pPr defTabSz="914171">
                <a:defRPr/>
              </a:pPr>
              <a:r>
                <a:rPr lang="tr-TR" sz="1800" b="1" u="sng" dirty="0">
                  <a:solidFill>
                    <a:srgbClr val="7F7F7F"/>
                  </a:solidFill>
                </a:rPr>
                <a:t>Media Channel</a:t>
              </a:r>
            </a:p>
            <a:p>
              <a:pPr defTabSz="914171">
                <a:defRPr/>
              </a:pPr>
              <a:r>
                <a:rPr lang="tr-TR" sz="1800" dirty="0">
                  <a:solidFill>
                    <a:srgbClr val="7F7F7F"/>
                  </a:solidFill>
                </a:rPr>
                <a:t>Mobile Gaming, </a:t>
              </a:r>
              <a:r>
                <a:rPr lang="tr-TR" sz="1800" dirty="0" err="1">
                  <a:solidFill>
                    <a:srgbClr val="7F7F7F"/>
                  </a:solidFill>
                </a:rPr>
                <a:t>Gamification</a:t>
              </a:r>
              <a:r>
                <a:rPr lang="tr-TR" sz="1800" dirty="0">
                  <a:solidFill>
                    <a:srgbClr val="7F7F7F"/>
                  </a:solidFill>
                </a:rPr>
                <a:t> &amp; E-Sports</a:t>
              </a:r>
            </a:p>
            <a:p>
              <a:pPr defTabSz="914171">
                <a:defRPr/>
              </a:pPr>
              <a:r>
                <a:rPr lang="tr-TR" sz="1800" dirty="0">
                  <a:solidFill>
                    <a:srgbClr val="7F7F7F"/>
                  </a:solidFill>
                </a:rPr>
                <a:t>Mobile </a:t>
              </a:r>
              <a:r>
                <a:rPr lang="tr-TR" sz="1800" dirty="0" err="1">
                  <a:solidFill>
                    <a:srgbClr val="7F7F7F"/>
                  </a:solidFill>
                </a:rPr>
                <a:t>App</a:t>
              </a:r>
              <a:endParaRPr lang="tr-TR" sz="1800" dirty="0">
                <a:solidFill>
                  <a:srgbClr val="7F7F7F"/>
                </a:solidFill>
              </a:endParaRPr>
            </a:p>
            <a:p>
              <a:pPr defTabSz="914171">
                <a:defRPr/>
              </a:pPr>
              <a:r>
                <a:rPr lang="tr-TR" sz="1800" dirty="0" err="1">
                  <a:solidFill>
                    <a:srgbClr val="7F7F7F"/>
                  </a:solidFill>
                </a:rPr>
                <a:t>Social</a:t>
              </a:r>
              <a:r>
                <a:rPr lang="tr-TR" sz="1800" dirty="0">
                  <a:solidFill>
                    <a:srgbClr val="7F7F7F"/>
                  </a:solidFill>
                </a:rPr>
                <a:t> Media Marketing</a:t>
              </a:r>
            </a:p>
            <a:p>
              <a:pPr defTabSz="914171">
                <a:defRPr/>
              </a:pPr>
              <a:r>
                <a:rPr lang="tr-TR" sz="1800" dirty="0" err="1">
                  <a:solidFill>
                    <a:srgbClr val="7F7F7F"/>
                  </a:solidFill>
                </a:rPr>
                <a:t>Contextual</a:t>
              </a:r>
              <a:r>
                <a:rPr lang="tr-TR" sz="1800" dirty="0">
                  <a:solidFill>
                    <a:srgbClr val="7F7F7F"/>
                  </a:solidFill>
                </a:rPr>
                <a:t> / </a:t>
              </a:r>
              <a:r>
                <a:rPr lang="tr-TR" sz="1800" dirty="0" err="1">
                  <a:solidFill>
                    <a:srgbClr val="7F7F7F"/>
                  </a:solidFill>
                </a:rPr>
                <a:t>Native</a:t>
              </a:r>
              <a:r>
                <a:rPr lang="tr-TR" sz="1800" dirty="0">
                  <a:solidFill>
                    <a:srgbClr val="7F7F7F"/>
                  </a:solidFill>
                </a:rPr>
                <a:t> </a:t>
              </a:r>
              <a:r>
                <a:rPr lang="tr-TR" sz="1800" dirty="0" err="1">
                  <a:solidFill>
                    <a:srgbClr val="7F7F7F"/>
                  </a:solidFill>
                </a:rPr>
                <a:t>Advertising</a:t>
              </a:r>
              <a:endParaRPr lang="tr-TR" sz="1800" dirty="0">
                <a:solidFill>
                  <a:srgbClr val="7F7F7F"/>
                </a:solidFill>
              </a:endParaRPr>
            </a:p>
            <a:p>
              <a:pPr defTabSz="914171">
                <a:defRPr/>
              </a:pPr>
              <a:r>
                <a:rPr lang="tr-TR" sz="1800" dirty="0">
                  <a:solidFill>
                    <a:srgbClr val="7F7F7F"/>
                  </a:solidFill>
                </a:rPr>
                <a:t>Mobile Search</a:t>
              </a:r>
            </a:p>
            <a:p>
              <a:pPr defTabSz="914171">
                <a:defRPr/>
              </a:pPr>
              <a:r>
                <a:rPr lang="tr-TR" sz="1800" dirty="0" err="1">
                  <a:solidFill>
                    <a:srgbClr val="7F7F7F"/>
                  </a:solidFill>
                </a:rPr>
                <a:t>Social</a:t>
              </a:r>
              <a:r>
                <a:rPr lang="tr-TR" sz="1800" dirty="0">
                  <a:solidFill>
                    <a:srgbClr val="7F7F7F"/>
                  </a:solidFill>
                </a:rPr>
                <a:t> Commerce</a:t>
              </a:r>
            </a:p>
            <a:p>
              <a:pPr defTabSz="914171">
                <a:defRPr/>
              </a:pPr>
              <a:r>
                <a:rPr lang="tr-TR" sz="1800" dirty="0" err="1">
                  <a:solidFill>
                    <a:srgbClr val="7F7F7F"/>
                  </a:solidFill>
                </a:rPr>
                <a:t>Social</a:t>
              </a:r>
              <a:r>
                <a:rPr lang="tr-TR" sz="1800" dirty="0">
                  <a:solidFill>
                    <a:srgbClr val="7F7F7F"/>
                  </a:solidFill>
                </a:rPr>
                <a:t> Messaging / Chat </a:t>
              </a:r>
              <a:r>
                <a:rPr lang="tr-TR" sz="1800" dirty="0" err="1">
                  <a:solidFill>
                    <a:srgbClr val="7F7F7F"/>
                  </a:solidFill>
                </a:rPr>
                <a:t>Apps</a:t>
              </a:r>
              <a:r>
                <a:rPr lang="tr-TR" sz="1800" dirty="0">
                  <a:solidFill>
                    <a:srgbClr val="7F7F7F"/>
                  </a:solidFill>
                </a:rPr>
                <a:t> / </a:t>
              </a:r>
              <a:r>
                <a:rPr lang="tr-TR" sz="1800" dirty="0" err="1">
                  <a:solidFill>
                    <a:srgbClr val="7F7F7F"/>
                  </a:solidFill>
                </a:rPr>
                <a:t>Text</a:t>
              </a:r>
              <a:r>
                <a:rPr lang="tr-TR" sz="1800" dirty="0">
                  <a:solidFill>
                    <a:srgbClr val="7F7F7F"/>
                  </a:solidFill>
                </a:rPr>
                <a:t> Messaging</a:t>
              </a:r>
            </a:p>
            <a:p>
              <a:pPr defTabSz="914171">
                <a:defRPr/>
              </a:pPr>
              <a:r>
                <a:rPr lang="tr-TR" sz="1800" dirty="0">
                  <a:solidFill>
                    <a:srgbClr val="7F7F7F"/>
                  </a:solidFill>
                </a:rPr>
                <a:t>Cross Channel Integration</a:t>
              </a:r>
            </a:p>
          </p:txBody>
        </p:sp>
        <p:sp>
          <p:nvSpPr>
            <p:cNvPr id="13" name="Metin kutusu 12">
              <a:extLst>
                <a:ext uri="{FF2B5EF4-FFF2-40B4-BE49-F238E27FC236}">
                  <a16:creationId xmlns:a16="http://schemas.microsoft.com/office/drawing/2014/main" id="{F57CB722-70BE-4503-9FB3-F5BB84C8842F}"/>
                </a:ext>
              </a:extLst>
            </p:cNvPr>
            <p:cNvSpPr txBox="1"/>
            <p:nvPr/>
          </p:nvSpPr>
          <p:spPr>
            <a:xfrm>
              <a:off x="6665199" y="1243375"/>
              <a:ext cx="5448192" cy="2308324"/>
            </a:xfrm>
            <a:prstGeom prst="rect">
              <a:avLst/>
            </a:prstGeom>
            <a:noFill/>
          </p:spPr>
          <p:txBody>
            <a:bodyPr wrap="square">
              <a:spAutoFit/>
            </a:bodyPr>
            <a:lstStyle/>
            <a:p>
              <a:pPr defTabSz="914171">
                <a:defRPr/>
              </a:pPr>
              <a:r>
                <a:rPr lang="tr-TR" sz="1800" b="1" u="sng" dirty="0" err="1">
                  <a:solidFill>
                    <a:srgbClr val="7F7F7F"/>
                  </a:solidFill>
                </a:rPr>
                <a:t>Technology</a:t>
              </a:r>
              <a:r>
                <a:rPr lang="tr-TR" sz="1800" b="1" u="sng" dirty="0">
                  <a:solidFill>
                    <a:srgbClr val="7F7F7F"/>
                  </a:solidFill>
                </a:rPr>
                <a:t> Channel</a:t>
              </a:r>
            </a:p>
            <a:p>
              <a:pPr defTabSz="914171">
                <a:defRPr/>
              </a:pPr>
              <a:r>
                <a:rPr lang="tr-TR" sz="1800" dirty="0" err="1">
                  <a:solidFill>
                    <a:srgbClr val="7F7F7F"/>
                  </a:solidFill>
                </a:rPr>
                <a:t>Innovation</a:t>
              </a:r>
              <a:endParaRPr lang="tr-TR" sz="1800" dirty="0">
                <a:solidFill>
                  <a:srgbClr val="7F7F7F"/>
                </a:solidFill>
              </a:endParaRPr>
            </a:p>
            <a:p>
              <a:pPr defTabSz="914171">
                <a:defRPr/>
              </a:pPr>
              <a:r>
                <a:rPr lang="tr-TR" sz="1800" dirty="0" err="1">
                  <a:solidFill>
                    <a:srgbClr val="7F7F7F"/>
                  </a:solidFill>
                </a:rPr>
                <a:t>Location</a:t>
              </a:r>
              <a:r>
                <a:rPr lang="tr-TR" sz="1800" dirty="0">
                  <a:solidFill>
                    <a:srgbClr val="7F7F7F"/>
                  </a:solidFill>
                </a:rPr>
                <a:t> </a:t>
              </a:r>
              <a:r>
                <a:rPr lang="tr-TR" sz="1800" dirty="0" err="1">
                  <a:solidFill>
                    <a:srgbClr val="7F7F7F"/>
                  </a:solidFill>
                </a:rPr>
                <a:t>Based</a:t>
              </a:r>
              <a:r>
                <a:rPr lang="tr-TR" sz="1800" dirty="0">
                  <a:solidFill>
                    <a:srgbClr val="7F7F7F"/>
                  </a:solidFill>
                </a:rPr>
                <a:t> Services </a:t>
              </a:r>
              <a:r>
                <a:rPr lang="tr-TR" sz="1800" dirty="0" err="1">
                  <a:solidFill>
                    <a:srgbClr val="7F7F7F"/>
                  </a:solidFill>
                </a:rPr>
                <a:t>or</a:t>
              </a:r>
              <a:r>
                <a:rPr lang="tr-TR" sz="1800" dirty="0">
                  <a:solidFill>
                    <a:srgbClr val="7F7F7F"/>
                  </a:solidFill>
                </a:rPr>
                <a:t> </a:t>
              </a:r>
              <a:r>
                <a:rPr lang="tr-TR" sz="1800" dirty="0" err="1">
                  <a:solidFill>
                    <a:srgbClr val="7F7F7F"/>
                  </a:solidFill>
                </a:rPr>
                <a:t>Targeting</a:t>
              </a:r>
              <a:endParaRPr lang="tr-TR" sz="1800" dirty="0">
                <a:solidFill>
                  <a:srgbClr val="7F7F7F"/>
                </a:solidFill>
              </a:endParaRPr>
            </a:p>
            <a:p>
              <a:pPr defTabSz="914171">
                <a:defRPr/>
              </a:pPr>
              <a:r>
                <a:rPr lang="tr-TR" sz="1800" dirty="0" err="1">
                  <a:solidFill>
                    <a:srgbClr val="7F7F7F"/>
                  </a:solidFill>
                </a:rPr>
                <a:t>mCommerce</a:t>
              </a:r>
              <a:endParaRPr lang="tr-TR" sz="1800" dirty="0">
                <a:solidFill>
                  <a:srgbClr val="7F7F7F"/>
                </a:solidFill>
              </a:endParaRPr>
            </a:p>
            <a:p>
              <a:pPr defTabSz="914171">
                <a:defRPr/>
              </a:pPr>
              <a:r>
                <a:rPr lang="tr-TR" sz="1800" dirty="0">
                  <a:solidFill>
                    <a:srgbClr val="7F7F7F"/>
                  </a:solidFill>
                </a:rPr>
                <a:t>Video </a:t>
              </a:r>
              <a:r>
                <a:rPr lang="tr-TR" sz="1800" dirty="0" err="1">
                  <a:solidFill>
                    <a:srgbClr val="7F7F7F"/>
                  </a:solidFill>
                </a:rPr>
                <a:t>Advertising</a:t>
              </a:r>
              <a:endParaRPr lang="tr-TR" sz="1800" dirty="0">
                <a:solidFill>
                  <a:srgbClr val="7F7F7F"/>
                </a:solidFill>
              </a:endParaRPr>
            </a:p>
            <a:p>
              <a:pPr defTabSz="914171">
                <a:defRPr/>
              </a:pPr>
              <a:r>
                <a:rPr lang="tr-TR" sz="1800" dirty="0" err="1">
                  <a:solidFill>
                    <a:srgbClr val="7F7F7F"/>
                  </a:solidFill>
                </a:rPr>
                <a:t>Audio</a:t>
              </a:r>
              <a:r>
                <a:rPr lang="tr-TR" sz="1800" dirty="0">
                  <a:solidFill>
                    <a:srgbClr val="7F7F7F"/>
                  </a:solidFill>
                </a:rPr>
                <a:t> / </a:t>
              </a:r>
              <a:r>
                <a:rPr lang="tr-TR" sz="1800" dirty="0" err="1">
                  <a:solidFill>
                    <a:srgbClr val="7F7F7F"/>
                  </a:solidFill>
                </a:rPr>
                <a:t>Sonic</a:t>
              </a:r>
              <a:r>
                <a:rPr lang="tr-TR" sz="1800" dirty="0">
                  <a:solidFill>
                    <a:srgbClr val="7F7F7F"/>
                  </a:solidFill>
                </a:rPr>
                <a:t> </a:t>
              </a:r>
              <a:r>
                <a:rPr lang="tr-TR" sz="1800" dirty="0" err="1">
                  <a:solidFill>
                    <a:srgbClr val="7F7F7F"/>
                  </a:solidFill>
                </a:rPr>
                <a:t>Branding</a:t>
              </a:r>
              <a:endParaRPr lang="tr-TR" sz="1800" dirty="0">
                <a:solidFill>
                  <a:srgbClr val="7F7F7F"/>
                </a:solidFill>
              </a:endParaRPr>
            </a:p>
            <a:p>
              <a:pPr defTabSz="914171">
                <a:defRPr/>
              </a:pPr>
              <a:r>
                <a:rPr lang="tr-TR" sz="1800" dirty="0">
                  <a:solidFill>
                    <a:srgbClr val="7F7F7F"/>
                  </a:solidFill>
                </a:rPr>
                <a:t>User </a:t>
              </a:r>
              <a:r>
                <a:rPr lang="tr-TR" sz="1800" dirty="0" err="1">
                  <a:solidFill>
                    <a:srgbClr val="7F7F7F"/>
                  </a:solidFill>
                </a:rPr>
                <a:t>Generated</a:t>
              </a:r>
              <a:r>
                <a:rPr lang="tr-TR" sz="1800" dirty="0">
                  <a:solidFill>
                    <a:srgbClr val="7F7F7F"/>
                  </a:solidFill>
                </a:rPr>
                <a:t> / </a:t>
              </a:r>
              <a:r>
                <a:rPr lang="tr-TR" sz="1800" dirty="0" err="1">
                  <a:solidFill>
                    <a:srgbClr val="7F7F7F"/>
                  </a:solidFill>
                </a:rPr>
                <a:t>Influencer</a:t>
              </a:r>
              <a:r>
                <a:rPr lang="tr-TR" sz="1800" dirty="0">
                  <a:solidFill>
                    <a:srgbClr val="7F7F7F"/>
                  </a:solidFill>
                </a:rPr>
                <a:t> Marketing</a:t>
              </a:r>
            </a:p>
            <a:p>
              <a:pPr defTabSz="914171">
                <a:defRPr/>
              </a:pPr>
              <a:endParaRPr lang="tr-TR" sz="1800" dirty="0">
                <a:solidFill>
                  <a:srgbClr val="7F7F7F"/>
                </a:solidFill>
              </a:endParaRPr>
            </a:p>
          </p:txBody>
        </p:sp>
        <p:sp>
          <p:nvSpPr>
            <p:cNvPr id="14" name="Metin kutusu 13">
              <a:extLst>
                <a:ext uri="{FF2B5EF4-FFF2-40B4-BE49-F238E27FC236}">
                  <a16:creationId xmlns:a16="http://schemas.microsoft.com/office/drawing/2014/main" id="{E36413E2-465F-4C7D-BEA4-3A88448DB3B9}"/>
                </a:ext>
              </a:extLst>
            </p:cNvPr>
            <p:cNvSpPr txBox="1"/>
            <p:nvPr/>
          </p:nvSpPr>
          <p:spPr>
            <a:xfrm>
              <a:off x="6665199" y="3734801"/>
              <a:ext cx="5448192" cy="1754326"/>
            </a:xfrm>
            <a:prstGeom prst="rect">
              <a:avLst/>
            </a:prstGeom>
            <a:noFill/>
          </p:spPr>
          <p:txBody>
            <a:bodyPr wrap="square">
              <a:spAutoFit/>
            </a:bodyPr>
            <a:lstStyle/>
            <a:p>
              <a:pPr defTabSz="914171">
                <a:defRPr/>
              </a:pPr>
              <a:r>
                <a:rPr lang="tr-TR" sz="1800" b="1" u="sng" dirty="0">
                  <a:solidFill>
                    <a:srgbClr val="7F7F7F"/>
                  </a:solidFill>
                </a:rPr>
                <a:t>Business </a:t>
              </a:r>
              <a:r>
                <a:rPr lang="tr-TR" sz="1800" b="1" u="sng" dirty="0" err="1">
                  <a:solidFill>
                    <a:srgbClr val="7F7F7F"/>
                  </a:solidFill>
                </a:rPr>
                <a:t>Transformation</a:t>
              </a:r>
              <a:r>
                <a:rPr lang="tr-TR" sz="1800" b="1" u="sng" dirty="0">
                  <a:solidFill>
                    <a:srgbClr val="7F7F7F"/>
                  </a:solidFill>
                </a:rPr>
                <a:t> 2021 Channel</a:t>
              </a:r>
            </a:p>
            <a:p>
              <a:pPr defTabSz="914171">
                <a:defRPr/>
              </a:pPr>
              <a:r>
                <a:rPr lang="tr-TR" sz="1800" dirty="0" err="1">
                  <a:solidFill>
                    <a:srgbClr val="7F7F7F"/>
                  </a:solidFill>
                </a:rPr>
                <a:t>eCommerce</a:t>
              </a:r>
              <a:r>
                <a:rPr lang="tr-TR" sz="1800" dirty="0">
                  <a:solidFill>
                    <a:srgbClr val="7F7F7F"/>
                  </a:solidFill>
                </a:rPr>
                <a:t> (</a:t>
              </a:r>
              <a:r>
                <a:rPr lang="tr-TR" sz="1800" dirty="0" err="1">
                  <a:solidFill>
                    <a:srgbClr val="7F7F7F"/>
                  </a:solidFill>
                </a:rPr>
                <a:t>pivoting</a:t>
              </a:r>
              <a:r>
                <a:rPr lang="tr-TR" sz="1800" dirty="0">
                  <a:solidFill>
                    <a:srgbClr val="7F7F7F"/>
                  </a:solidFill>
                </a:rPr>
                <a:t> </a:t>
              </a:r>
              <a:r>
                <a:rPr lang="tr-TR" sz="1800" dirty="0" err="1">
                  <a:solidFill>
                    <a:srgbClr val="7F7F7F"/>
                  </a:solidFill>
                </a:rPr>
                <a:t>during</a:t>
              </a:r>
              <a:r>
                <a:rPr lang="tr-TR" sz="1800" dirty="0">
                  <a:solidFill>
                    <a:srgbClr val="7F7F7F"/>
                  </a:solidFill>
                </a:rPr>
                <a:t> the </a:t>
              </a:r>
              <a:r>
                <a:rPr lang="tr-TR" sz="1800" dirty="0" err="1">
                  <a:solidFill>
                    <a:srgbClr val="7F7F7F"/>
                  </a:solidFill>
                </a:rPr>
                <a:t>pandemic</a:t>
              </a:r>
              <a:r>
                <a:rPr lang="tr-TR" sz="1800" dirty="0">
                  <a:solidFill>
                    <a:srgbClr val="7F7F7F"/>
                  </a:solidFill>
                </a:rPr>
                <a:t>) </a:t>
              </a:r>
            </a:p>
            <a:p>
              <a:pPr defTabSz="914171">
                <a:defRPr/>
              </a:pPr>
              <a:r>
                <a:rPr lang="tr-TR" sz="1800" dirty="0" err="1">
                  <a:solidFill>
                    <a:srgbClr val="7F7F7F"/>
                  </a:solidFill>
                </a:rPr>
                <a:t>Social</a:t>
              </a:r>
              <a:r>
                <a:rPr lang="tr-TR" sz="1800" dirty="0">
                  <a:solidFill>
                    <a:srgbClr val="7F7F7F"/>
                  </a:solidFill>
                </a:rPr>
                <a:t> </a:t>
              </a:r>
              <a:r>
                <a:rPr lang="tr-TR" sz="1800" dirty="0" err="1">
                  <a:solidFill>
                    <a:srgbClr val="7F7F7F"/>
                  </a:solidFill>
                </a:rPr>
                <a:t>Responsibility</a:t>
              </a:r>
              <a:endParaRPr lang="tr-TR" sz="1800" dirty="0">
                <a:solidFill>
                  <a:srgbClr val="7F7F7F"/>
                </a:solidFill>
              </a:endParaRPr>
            </a:p>
            <a:p>
              <a:pPr defTabSz="914171">
                <a:defRPr/>
              </a:pPr>
              <a:r>
                <a:rPr lang="tr-TR" sz="1800" dirty="0" err="1">
                  <a:solidFill>
                    <a:srgbClr val="7F7F7F"/>
                  </a:solidFill>
                </a:rPr>
                <a:t>Technology</a:t>
              </a:r>
              <a:r>
                <a:rPr lang="tr-TR" sz="1800" dirty="0">
                  <a:solidFill>
                    <a:srgbClr val="7F7F7F"/>
                  </a:solidFill>
                </a:rPr>
                <a:t> </a:t>
              </a:r>
              <a:r>
                <a:rPr lang="tr-TR" sz="1800" dirty="0" err="1">
                  <a:solidFill>
                    <a:srgbClr val="7F7F7F"/>
                  </a:solidFill>
                </a:rPr>
                <a:t>Innovation</a:t>
              </a:r>
              <a:endParaRPr lang="tr-TR" sz="1800" dirty="0">
                <a:solidFill>
                  <a:srgbClr val="7F7F7F"/>
                </a:solidFill>
              </a:endParaRPr>
            </a:p>
            <a:p>
              <a:pPr defTabSz="914171">
                <a:defRPr/>
              </a:pPr>
              <a:r>
                <a:rPr lang="tr-TR" sz="1800" dirty="0" err="1">
                  <a:solidFill>
                    <a:srgbClr val="7F7F7F"/>
                  </a:solidFill>
                </a:rPr>
                <a:t>Inclusivity</a:t>
              </a:r>
              <a:r>
                <a:rPr lang="tr-TR" sz="1800" dirty="0">
                  <a:solidFill>
                    <a:srgbClr val="7F7F7F"/>
                  </a:solidFill>
                </a:rPr>
                <a:t> (</a:t>
              </a:r>
              <a:r>
                <a:rPr lang="tr-TR" sz="1800" dirty="0" err="1">
                  <a:solidFill>
                    <a:srgbClr val="7F7F7F"/>
                  </a:solidFill>
                </a:rPr>
                <a:t>during</a:t>
              </a:r>
              <a:r>
                <a:rPr lang="tr-TR" sz="1800" dirty="0">
                  <a:solidFill>
                    <a:srgbClr val="7F7F7F"/>
                  </a:solidFill>
                </a:rPr>
                <a:t> the </a:t>
              </a:r>
              <a:r>
                <a:rPr lang="tr-TR" sz="1800" dirty="0" err="1">
                  <a:solidFill>
                    <a:srgbClr val="7F7F7F"/>
                  </a:solidFill>
                </a:rPr>
                <a:t>pandemic</a:t>
              </a:r>
              <a:r>
                <a:rPr lang="tr-TR" sz="1800" dirty="0">
                  <a:solidFill>
                    <a:srgbClr val="7F7F7F"/>
                  </a:solidFill>
                </a:rPr>
                <a:t>)</a:t>
              </a:r>
            </a:p>
            <a:p>
              <a:pPr defTabSz="914171">
                <a:defRPr/>
              </a:pPr>
              <a:r>
                <a:rPr lang="tr-TR" sz="1800" dirty="0" err="1">
                  <a:solidFill>
                    <a:srgbClr val="7F7F7F"/>
                  </a:solidFill>
                </a:rPr>
                <a:t>Customer</a:t>
              </a:r>
              <a:r>
                <a:rPr lang="tr-TR" sz="1800" dirty="0">
                  <a:solidFill>
                    <a:srgbClr val="7F7F7F"/>
                  </a:solidFill>
                </a:rPr>
                <a:t> </a:t>
              </a:r>
              <a:r>
                <a:rPr lang="tr-TR" sz="1800" dirty="0" err="1">
                  <a:solidFill>
                    <a:srgbClr val="7F7F7F"/>
                  </a:solidFill>
                </a:rPr>
                <a:t>Experience</a:t>
              </a:r>
              <a:endParaRPr lang="tr-TR" sz="1800" dirty="0">
                <a:solidFill>
                  <a:srgbClr val="7F7F7F"/>
                </a:solidFill>
              </a:endParaRPr>
            </a:p>
          </p:txBody>
        </p:sp>
        <p:sp>
          <p:nvSpPr>
            <p:cNvPr id="15" name="Metin kutusu 14">
              <a:extLst>
                <a:ext uri="{FF2B5EF4-FFF2-40B4-BE49-F238E27FC236}">
                  <a16:creationId xmlns:a16="http://schemas.microsoft.com/office/drawing/2014/main" id="{D1E9ED60-EA37-4882-9146-8519C5254637}"/>
                </a:ext>
              </a:extLst>
            </p:cNvPr>
            <p:cNvSpPr txBox="1"/>
            <p:nvPr/>
          </p:nvSpPr>
          <p:spPr>
            <a:xfrm>
              <a:off x="980743" y="1243375"/>
              <a:ext cx="5448192" cy="2031325"/>
            </a:xfrm>
            <a:prstGeom prst="rect">
              <a:avLst/>
            </a:prstGeom>
            <a:noFill/>
          </p:spPr>
          <p:txBody>
            <a:bodyPr wrap="square">
              <a:spAutoFit/>
            </a:bodyPr>
            <a:lstStyle/>
            <a:p>
              <a:pPr defTabSz="914171">
                <a:defRPr/>
              </a:pPr>
              <a:r>
                <a:rPr lang="tr-TR" sz="1800" b="1" u="sng" dirty="0">
                  <a:solidFill>
                    <a:srgbClr val="7F7F7F"/>
                  </a:solidFill>
                </a:rPr>
                <a:t>Marketing </a:t>
              </a:r>
              <a:r>
                <a:rPr lang="tr-TR" sz="1800" b="1" u="sng" dirty="0" err="1">
                  <a:solidFill>
                    <a:srgbClr val="7F7F7F"/>
                  </a:solidFill>
                </a:rPr>
                <a:t>Objective</a:t>
              </a:r>
              <a:r>
                <a:rPr lang="tr-TR" sz="1800" b="1" u="sng" dirty="0">
                  <a:solidFill>
                    <a:srgbClr val="7F7F7F"/>
                  </a:solidFill>
                </a:rPr>
                <a:t> Channel</a:t>
              </a:r>
            </a:p>
            <a:p>
              <a:pPr defTabSz="914171">
                <a:defRPr/>
              </a:pPr>
              <a:r>
                <a:rPr lang="tr-TR" sz="1800" dirty="0" err="1">
                  <a:solidFill>
                    <a:srgbClr val="7F7F7F"/>
                  </a:solidFill>
                </a:rPr>
                <a:t>Brand</a:t>
              </a:r>
              <a:r>
                <a:rPr lang="tr-TR" sz="1800" dirty="0">
                  <a:solidFill>
                    <a:srgbClr val="7F7F7F"/>
                  </a:solidFill>
                </a:rPr>
                <a:t> </a:t>
              </a:r>
              <a:r>
                <a:rPr lang="tr-TR" sz="1800" dirty="0" err="1">
                  <a:solidFill>
                    <a:srgbClr val="7F7F7F"/>
                  </a:solidFill>
                </a:rPr>
                <a:t>Experience</a:t>
              </a:r>
              <a:endParaRPr lang="tr-TR" sz="1800" dirty="0">
                <a:solidFill>
                  <a:srgbClr val="7F7F7F"/>
                </a:solidFill>
              </a:endParaRPr>
            </a:p>
            <a:p>
              <a:pPr defTabSz="914171">
                <a:defRPr/>
              </a:pPr>
              <a:r>
                <a:rPr lang="tr-TR" sz="1800" dirty="0" err="1">
                  <a:solidFill>
                    <a:srgbClr val="7F7F7F"/>
                  </a:solidFill>
                </a:rPr>
                <a:t>Lead</a:t>
              </a:r>
              <a:r>
                <a:rPr lang="tr-TR" sz="1800" dirty="0">
                  <a:solidFill>
                    <a:srgbClr val="7F7F7F"/>
                  </a:solidFill>
                </a:rPr>
                <a:t> </a:t>
              </a:r>
              <a:r>
                <a:rPr lang="tr-TR" sz="1800" dirty="0" err="1">
                  <a:solidFill>
                    <a:srgbClr val="7F7F7F"/>
                  </a:solidFill>
                </a:rPr>
                <a:t>Generation</a:t>
              </a:r>
              <a:r>
                <a:rPr lang="tr-TR" sz="1800" dirty="0">
                  <a:solidFill>
                    <a:srgbClr val="7F7F7F"/>
                  </a:solidFill>
                </a:rPr>
                <a:t> / Direct </a:t>
              </a:r>
              <a:r>
                <a:rPr lang="tr-TR" sz="1800" dirty="0" err="1">
                  <a:solidFill>
                    <a:srgbClr val="7F7F7F"/>
                  </a:solidFill>
                </a:rPr>
                <a:t>Response</a:t>
              </a:r>
              <a:r>
                <a:rPr lang="tr-TR" sz="1800" dirty="0">
                  <a:solidFill>
                    <a:srgbClr val="7F7F7F"/>
                  </a:solidFill>
                </a:rPr>
                <a:t> / </a:t>
              </a:r>
              <a:r>
                <a:rPr lang="tr-TR" sz="1800" dirty="0" err="1">
                  <a:solidFill>
                    <a:srgbClr val="7F7F7F"/>
                  </a:solidFill>
                </a:rPr>
                <a:t>Conversions</a:t>
              </a:r>
              <a:endParaRPr lang="tr-TR" sz="1800" dirty="0">
                <a:solidFill>
                  <a:srgbClr val="7F7F7F"/>
                </a:solidFill>
              </a:endParaRPr>
            </a:p>
            <a:p>
              <a:pPr defTabSz="914171">
                <a:defRPr/>
              </a:pPr>
              <a:r>
                <a:rPr lang="tr-TR" sz="1800" dirty="0">
                  <a:solidFill>
                    <a:srgbClr val="7F7F7F"/>
                  </a:solidFill>
                </a:rPr>
                <a:t>Product / Services </a:t>
              </a:r>
              <a:r>
                <a:rPr lang="tr-TR" sz="1800" dirty="0" err="1">
                  <a:solidFill>
                    <a:srgbClr val="7F7F7F"/>
                  </a:solidFill>
                </a:rPr>
                <a:t>Launch</a:t>
              </a:r>
              <a:endParaRPr lang="tr-TR" sz="1800" dirty="0">
                <a:solidFill>
                  <a:srgbClr val="7F7F7F"/>
                </a:solidFill>
              </a:endParaRPr>
            </a:p>
            <a:p>
              <a:pPr defTabSz="914171">
                <a:defRPr/>
              </a:pPr>
              <a:r>
                <a:rPr lang="tr-TR" sz="1800" dirty="0">
                  <a:solidFill>
                    <a:srgbClr val="7F7F7F"/>
                  </a:solidFill>
                </a:rPr>
                <a:t>Consumer </a:t>
              </a:r>
              <a:r>
                <a:rPr lang="tr-TR" sz="1800" dirty="0" err="1">
                  <a:solidFill>
                    <a:srgbClr val="7F7F7F"/>
                  </a:solidFill>
                </a:rPr>
                <a:t>Promotions</a:t>
              </a:r>
              <a:endParaRPr lang="tr-TR" sz="1800" dirty="0">
                <a:solidFill>
                  <a:srgbClr val="7F7F7F"/>
                </a:solidFill>
              </a:endParaRPr>
            </a:p>
            <a:p>
              <a:pPr defTabSz="914171">
                <a:defRPr/>
              </a:pPr>
              <a:r>
                <a:rPr lang="tr-TR" sz="1800" dirty="0" err="1">
                  <a:solidFill>
                    <a:srgbClr val="7F7F7F"/>
                  </a:solidFill>
                </a:rPr>
                <a:t>Gender</a:t>
              </a:r>
              <a:r>
                <a:rPr lang="tr-TR" sz="1800" dirty="0">
                  <a:solidFill>
                    <a:srgbClr val="7F7F7F"/>
                  </a:solidFill>
                </a:rPr>
                <a:t> </a:t>
              </a:r>
              <a:r>
                <a:rPr lang="tr-TR" sz="1800" dirty="0" err="1">
                  <a:solidFill>
                    <a:srgbClr val="7F7F7F"/>
                  </a:solidFill>
                </a:rPr>
                <a:t>Equality</a:t>
              </a:r>
              <a:r>
                <a:rPr lang="tr-TR" sz="1800" dirty="0">
                  <a:solidFill>
                    <a:srgbClr val="7F7F7F"/>
                  </a:solidFill>
                </a:rPr>
                <a:t> in </a:t>
              </a:r>
              <a:r>
                <a:rPr lang="tr-TR" sz="1800" dirty="0" err="1">
                  <a:solidFill>
                    <a:srgbClr val="7F7F7F"/>
                  </a:solidFill>
                </a:rPr>
                <a:t>Advertising</a:t>
              </a:r>
              <a:endParaRPr lang="tr-TR" sz="1800" dirty="0">
                <a:solidFill>
                  <a:srgbClr val="7F7F7F"/>
                </a:solidFill>
              </a:endParaRPr>
            </a:p>
            <a:p>
              <a:pPr defTabSz="914171">
                <a:defRPr/>
              </a:pPr>
              <a:r>
                <a:rPr lang="tr-TR" sz="1800" dirty="0">
                  <a:solidFill>
                    <a:srgbClr val="7F7F7F"/>
                  </a:solidFill>
                </a:rPr>
                <a:t>Data / </a:t>
              </a:r>
              <a:r>
                <a:rPr lang="tr-TR" sz="1800" dirty="0" err="1">
                  <a:solidFill>
                    <a:srgbClr val="7F7F7F"/>
                  </a:solidFill>
                </a:rPr>
                <a:t>Insights</a:t>
              </a:r>
              <a:endParaRPr lang="tr-TR" sz="1800" dirty="0">
                <a:solidFill>
                  <a:srgbClr val="7F7F7F"/>
                </a:solidFill>
              </a:endParaRPr>
            </a:p>
          </p:txBody>
        </p:sp>
      </p:grpSp>
    </p:spTree>
    <p:extLst>
      <p:ext uri="{BB962C8B-B14F-4D97-AF65-F5344CB8AC3E}">
        <p14:creationId xmlns:p14="http://schemas.microsoft.com/office/powerpoint/2010/main" val="1922601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89"/>
          <p:cNvSpPr txBox="1">
            <a:spLocks noGrp="1"/>
          </p:cNvSpPr>
          <p:nvPr>
            <p:ph type="sldNum" idx="12"/>
          </p:nvPr>
        </p:nvSpPr>
        <p:spPr>
          <a:xfrm>
            <a:off x="8099646" y="6411376"/>
            <a:ext cx="2844800" cy="368300"/>
          </a:xfrm>
          <a:prstGeom prst="rect">
            <a:avLst/>
          </a:prstGeom>
          <a:noFill/>
          <a:ln>
            <a:noFill/>
          </a:ln>
        </p:spPr>
        <p:txBody>
          <a:bodyPr spcFirstLastPara="1" wrap="square" lIns="50800" tIns="50800" rIns="50800" bIns="50800" anchor="ctr" anchorCtr="0">
            <a:noAutofit/>
          </a:bodyPr>
          <a:lstStyle/>
          <a:p>
            <a:pPr marL="0" lvl="0" indent="0" algn="r" rtl="0">
              <a:spcBef>
                <a:spcPts val="0"/>
              </a:spcBef>
              <a:spcAft>
                <a:spcPts val="0"/>
              </a:spcAft>
              <a:buNone/>
            </a:pPr>
            <a:fld id="{00000000-1234-1234-1234-123412341234}" type="slidenum">
              <a:rPr lang="en-US"/>
              <a:t>15</a:t>
            </a:fld>
            <a:endParaRPr dirty="0"/>
          </a:p>
        </p:txBody>
      </p:sp>
      <p:sp>
        <p:nvSpPr>
          <p:cNvPr id="796" name="Google Shape;796;p89"/>
          <p:cNvSpPr txBox="1"/>
          <p:nvPr/>
        </p:nvSpPr>
        <p:spPr>
          <a:xfrm>
            <a:off x="595452" y="431666"/>
            <a:ext cx="12349493" cy="535531"/>
          </a:xfrm>
          <a:prstGeom prst="rect">
            <a:avLst/>
          </a:prstGeom>
          <a:noFill/>
          <a:ln>
            <a:noFill/>
          </a:ln>
        </p:spPr>
        <p:txBody>
          <a:bodyPr spcFirstLastPara="1" wrap="square" lIns="60950" tIns="45700" rIns="60950" bIns="45700" anchor="ctr" anchorCtr="0">
            <a:noAutofit/>
          </a:bodyPr>
          <a:lstStyle/>
          <a:p>
            <a:pPr marL="0" marR="0" lvl="0" indent="0" algn="l" rtl="0">
              <a:lnSpc>
                <a:spcPct val="90000"/>
              </a:lnSpc>
              <a:spcBef>
                <a:spcPts val="0"/>
              </a:spcBef>
              <a:spcAft>
                <a:spcPts val="0"/>
              </a:spcAft>
              <a:buClr>
                <a:schemeClr val="accent4"/>
              </a:buClr>
              <a:buSzPts val="3200"/>
              <a:buFont typeface="Arial"/>
              <a:buNone/>
            </a:pPr>
            <a:r>
              <a:rPr lang="en-US" sz="3200" b="0" i="0" u="none" strike="noStrike" cap="none" dirty="0">
                <a:solidFill>
                  <a:schemeClr val="bg2">
                    <a:lumMod val="50000"/>
                  </a:schemeClr>
                </a:solidFill>
                <a:latin typeface="Arial"/>
                <a:ea typeface="Arial"/>
                <a:cs typeface="Arial"/>
                <a:sym typeface="Arial"/>
              </a:rPr>
              <a:t>SMARTIES</a:t>
            </a:r>
            <a:r>
              <a:rPr lang="tr-TR" sz="3200" dirty="0">
                <a:solidFill>
                  <a:schemeClr val="bg2">
                    <a:lumMod val="50000"/>
                  </a:schemeClr>
                </a:solidFill>
                <a:latin typeface="Arial"/>
                <a:ea typeface="Arial"/>
                <a:cs typeface="Arial"/>
                <a:sym typeface="Arial"/>
              </a:rPr>
              <a:t> Türkiye Kategorileri</a:t>
            </a:r>
            <a:endParaRPr sz="3200" b="0" i="0" u="none" strike="noStrike" cap="none" dirty="0">
              <a:solidFill>
                <a:schemeClr val="bg2">
                  <a:lumMod val="50000"/>
                </a:schemeClr>
              </a:solidFill>
              <a:latin typeface="Arial"/>
              <a:ea typeface="Arial"/>
              <a:cs typeface="Arial"/>
              <a:sym typeface="Arial"/>
            </a:endParaRPr>
          </a:p>
        </p:txBody>
      </p:sp>
      <p:sp>
        <p:nvSpPr>
          <p:cNvPr id="14" name="Google Shape;796;p89">
            <a:extLst>
              <a:ext uri="{FF2B5EF4-FFF2-40B4-BE49-F238E27FC236}">
                <a16:creationId xmlns:a16="http://schemas.microsoft.com/office/drawing/2014/main" id="{F2FE8BE4-78D6-45D3-B352-9829CED52B9C}"/>
              </a:ext>
            </a:extLst>
          </p:cNvPr>
          <p:cNvSpPr txBox="1"/>
          <p:nvPr/>
        </p:nvSpPr>
        <p:spPr>
          <a:xfrm>
            <a:off x="443995" y="6164491"/>
            <a:ext cx="6865663" cy="535531"/>
          </a:xfrm>
          <a:prstGeom prst="rect">
            <a:avLst/>
          </a:prstGeom>
          <a:noFill/>
          <a:ln>
            <a:noFill/>
          </a:ln>
        </p:spPr>
        <p:txBody>
          <a:bodyPr spcFirstLastPara="1" wrap="square" lIns="60950" tIns="45700" rIns="60950" bIns="45700" anchor="ctr" anchorCtr="0">
            <a:noAutofit/>
          </a:bodyPr>
          <a:lstStyle/>
          <a:p>
            <a:pPr marL="0" marR="0" lvl="0" indent="0" algn="l" rtl="0">
              <a:lnSpc>
                <a:spcPct val="90000"/>
              </a:lnSpc>
              <a:spcBef>
                <a:spcPts val="0"/>
              </a:spcBef>
              <a:spcAft>
                <a:spcPts val="0"/>
              </a:spcAft>
              <a:buClr>
                <a:schemeClr val="accent4"/>
              </a:buClr>
              <a:buSzPts val="3200"/>
              <a:buFont typeface="Arial"/>
              <a:buNone/>
            </a:pPr>
            <a:r>
              <a:rPr lang="tr-TR" sz="1600" b="0" i="0" u="none" strike="noStrike" cap="none" dirty="0">
                <a:solidFill>
                  <a:schemeClr val="bg2">
                    <a:lumMod val="50000"/>
                  </a:schemeClr>
                </a:solidFill>
                <a:ea typeface="Arial"/>
                <a:cs typeface="Arial"/>
                <a:sym typeface="Arial"/>
                <a:hlinkClick r:id="rId3"/>
              </a:rPr>
              <a:t>MMA Türkiye 2021 Kategorileri – </a:t>
            </a:r>
            <a:r>
              <a:rPr lang="tr-TR" sz="1600" b="0" i="0" u="none" strike="noStrike" cap="none" dirty="0" err="1">
                <a:solidFill>
                  <a:schemeClr val="bg2">
                    <a:lumMod val="50000"/>
                  </a:schemeClr>
                </a:solidFill>
                <a:ea typeface="Arial"/>
                <a:cs typeface="Arial"/>
                <a:sym typeface="Arial"/>
                <a:hlinkClick r:id="rId3"/>
              </a:rPr>
              <a:t>Websitesi</a:t>
            </a:r>
            <a:r>
              <a:rPr lang="tr-TR" sz="1600" b="0" i="0" u="none" strike="noStrike" cap="none" dirty="0">
                <a:solidFill>
                  <a:schemeClr val="bg2">
                    <a:lumMod val="50000"/>
                  </a:schemeClr>
                </a:solidFill>
                <a:ea typeface="Arial"/>
                <a:cs typeface="Arial"/>
                <a:sym typeface="Arial"/>
                <a:hlinkClick r:id="rId3"/>
              </a:rPr>
              <a:t> </a:t>
            </a:r>
            <a:endParaRPr sz="1600" b="0" i="0" u="none" strike="noStrike" cap="none" dirty="0">
              <a:solidFill>
                <a:schemeClr val="bg2">
                  <a:lumMod val="50000"/>
                </a:schemeClr>
              </a:solidFill>
              <a:ea typeface="Arial"/>
              <a:cs typeface="Arial"/>
              <a:sym typeface="Arial"/>
            </a:endParaRPr>
          </a:p>
        </p:txBody>
      </p:sp>
      <p:pic>
        <p:nvPicPr>
          <p:cNvPr id="9" name="Resim 8" descr="metin içeren bir resim&#10;&#10;Açıklama otomatik olarak oluşturuldu">
            <a:extLst>
              <a:ext uri="{FF2B5EF4-FFF2-40B4-BE49-F238E27FC236}">
                <a16:creationId xmlns:a16="http://schemas.microsoft.com/office/drawing/2014/main" id="{81C58F17-6C2A-4EEC-ABB3-6662E890E3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5877" y="1261760"/>
            <a:ext cx="2766644" cy="3711966"/>
          </a:xfrm>
          <a:prstGeom prst="rect">
            <a:avLst/>
          </a:prstGeom>
        </p:spPr>
      </p:pic>
      <p:pic>
        <p:nvPicPr>
          <p:cNvPr id="11" name="Resim 10" descr="metin içeren bir resim&#10;&#10;Açıklama otomatik olarak oluşturuldu">
            <a:extLst>
              <a:ext uri="{FF2B5EF4-FFF2-40B4-BE49-F238E27FC236}">
                <a16:creationId xmlns:a16="http://schemas.microsoft.com/office/drawing/2014/main" id="{8F1F8710-08DA-4764-90A8-BE1DFC9B85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2865" y="1261760"/>
            <a:ext cx="2484500" cy="4536914"/>
          </a:xfrm>
          <a:prstGeom prst="rect">
            <a:avLst/>
          </a:prstGeom>
        </p:spPr>
      </p:pic>
      <p:pic>
        <p:nvPicPr>
          <p:cNvPr id="13" name="Resim 12">
            <a:extLst>
              <a:ext uri="{FF2B5EF4-FFF2-40B4-BE49-F238E27FC236}">
                <a16:creationId xmlns:a16="http://schemas.microsoft.com/office/drawing/2014/main" id="{BEF9D2B6-957F-4995-ACCE-9C7DE9803B1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96000" y="1261760"/>
            <a:ext cx="2804457" cy="3964052"/>
          </a:xfrm>
          <a:prstGeom prst="rect">
            <a:avLst/>
          </a:prstGeom>
        </p:spPr>
      </p:pic>
      <p:pic>
        <p:nvPicPr>
          <p:cNvPr id="16" name="Resim 15" descr="metin içeren bir resim&#10;&#10;Açıklama otomatik olarak oluşturuldu">
            <a:extLst>
              <a:ext uri="{FF2B5EF4-FFF2-40B4-BE49-F238E27FC236}">
                <a16:creationId xmlns:a16="http://schemas.microsoft.com/office/drawing/2014/main" id="{D4288845-0A21-425B-A9A3-0B0312ECFC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00457" y="1261760"/>
            <a:ext cx="2804457" cy="2867478"/>
          </a:xfrm>
          <a:prstGeom prst="rect">
            <a:avLst/>
          </a:prstGeom>
        </p:spPr>
      </p:pic>
    </p:spTree>
    <p:extLst>
      <p:ext uri="{BB962C8B-B14F-4D97-AF65-F5344CB8AC3E}">
        <p14:creationId xmlns:p14="http://schemas.microsoft.com/office/powerpoint/2010/main" val="2934123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5"/>
          <p:cNvSpPr txBox="1">
            <a:spLocks noGrp="1"/>
          </p:cNvSpPr>
          <p:nvPr>
            <p:ph type="title"/>
          </p:nvPr>
        </p:nvSpPr>
        <p:spPr>
          <a:xfrm>
            <a:off x="1689732" y="1107281"/>
            <a:ext cx="5131593" cy="696516"/>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tr-TR" sz="5000" b="1" dirty="0">
                <a:latin typeface="+mn-lt"/>
              </a:rPr>
              <a:t>Ajanda</a:t>
            </a:r>
            <a:endParaRPr sz="5000" b="1" dirty="0">
              <a:latin typeface="+mn-lt"/>
            </a:endParaRPr>
          </a:p>
        </p:txBody>
      </p:sp>
      <p:sp>
        <p:nvSpPr>
          <p:cNvPr id="500" name="Google Shape;500;p65"/>
          <p:cNvSpPr txBox="1">
            <a:spLocks noGrp="1"/>
          </p:cNvSpPr>
          <p:nvPr>
            <p:ph type="body" sz="half" idx="1"/>
          </p:nvPr>
        </p:nvSpPr>
        <p:spPr>
          <a:xfrm>
            <a:off x="1416387" y="1907528"/>
            <a:ext cx="7609625" cy="4079323"/>
          </a:xfrm>
          <a:prstGeom prst="rect">
            <a:avLst/>
          </a:prstGeom>
          <a:noFill/>
          <a:ln>
            <a:noFill/>
          </a:ln>
        </p:spPr>
        <p:txBody>
          <a:bodyPr spcFirstLastPara="1" wrap="square" lIns="91425" tIns="45700" rIns="91425" bIns="45700" anchor="t" anchorCtr="0">
            <a:noAutofit/>
          </a:bodyPr>
          <a:lstStyle/>
          <a:p>
            <a:pPr marL="457200" indent="-457200">
              <a:lnSpc>
                <a:spcPct val="150000"/>
              </a:lnSpc>
              <a:spcBef>
                <a:spcPts val="0"/>
              </a:spcBef>
              <a:buClr>
                <a:schemeClr val="dk1"/>
              </a:buClr>
              <a:buSzPct val="100000"/>
              <a:buFont typeface="+mj-lt"/>
              <a:buAutoNum type="arabicPeriod"/>
            </a:pPr>
            <a:r>
              <a:rPr lang="tr-TR" sz="2000" dirty="0">
                <a:solidFill>
                  <a:schemeClr val="bg2">
                    <a:lumMod val="90000"/>
                  </a:schemeClr>
                </a:solidFill>
                <a:ea typeface="Calibri"/>
                <a:cs typeface="Calibri"/>
                <a:sym typeface="Calibri"/>
              </a:rPr>
              <a:t>SMARTIES Ödül Programı</a:t>
            </a:r>
          </a:p>
          <a:p>
            <a:pPr marL="457200" indent="-457200">
              <a:lnSpc>
                <a:spcPct val="150000"/>
              </a:lnSpc>
              <a:spcBef>
                <a:spcPts val="0"/>
              </a:spcBef>
              <a:buClr>
                <a:schemeClr val="dk1"/>
              </a:buClr>
              <a:buSzPct val="100000"/>
              <a:buFont typeface="+mj-lt"/>
              <a:buAutoNum type="arabicPeriod"/>
            </a:pPr>
            <a:r>
              <a:rPr lang="tr-TR" sz="2000" dirty="0">
                <a:solidFill>
                  <a:schemeClr val="bg2">
                    <a:lumMod val="90000"/>
                  </a:schemeClr>
                </a:solidFill>
                <a:ea typeface="Calibri"/>
                <a:cs typeface="Calibri"/>
                <a:sym typeface="Calibri"/>
              </a:rPr>
              <a:t>SMARTRIES BII ve WARC Media 100</a:t>
            </a:r>
          </a:p>
          <a:p>
            <a:pPr marL="457200" indent="-457200">
              <a:lnSpc>
                <a:spcPct val="150000"/>
              </a:lnSpc>
              <a:spcBef>
                <a:spcPts val="0"/>
              </a:spcBef>
              <a:buClr>
                <a:schemeClr val="dk1"/>
              </a:buClr>
              <a:buSzPct val="100000"/>
              <a:buFont typeface="+mj-lt"/>
              <a:buAutoNum type="arabicPeriod"/>
            </a:pPr>
            <a:r>
              <a:rPr lang="tr-TR" sz="2000" dirty="0">
                <a:solidFill>
                  <a:schemeClr val="bg2">
                    <a:lumMod val="90000"/>
                  </a:schemeClr>
                </a:solidFill>
                <a:ea typeface="Calibri"/>
                <a:cs typeface="Calibri"/>
                <a:sym typeface="Calibri"/>
              </a:rPr>
              <a:t>SMARTIES Türkiye Kategorileri</a:t>
            </a:r>
          </a:p>
          <a:p>
            <a:pPr marL="457200" indent="-457200">
              <a:lnSpc>
                <a:spcPct val="150000"/>
              </a:lnSpc>
              <a:spcBef>
                <a:spcPts val="0"/>
              </a:spcBef>
              <a:buClr>
                <a:schemeClr val="dk1"/>
              </a:buClr>
              <a:buSzPct val="100000"/>
              <a:buFont typeface="+mj-lt"/>
              <a:buAutoNum type="arabicPeriod"/>
            </a:pPr>
            <a:r>
              <a:rPr lang="tr-TR" sz="2000" b="1" dirty="0">
                <a:solidFill>
                  <a:schemeClr val="bg2">
                    <a:lumMod val="25000"/>
                  </a:schemeClr>
                </a:solidFill>
                <a:ea typeface="Calibri"/>
                <a:cs typeface="Calibri"/>
                <a:sym typeface="Calibri"/>
              </a:rPr>
              <a:t>Başvuru Formu</a:t>
            </a:r>
          </a:p>
          <a:p>
            <a:pPr marL="457200" indent="-457200">
              <a:lnSpc>
                <a:spcPct val="150000"/>
              </a:lnSpc>
              <a:spcBef>
                <a:spcPts val="0"/>
              </a:spcBef>
              <a:buClr>
                <a:schemeClr val="dk1"/>
              </a:buClr>
              <a:buSzPct val="100000"/>
              <a:buFont typeface="+mj-lt"/>
              <a:buAutoNum type="arabicPeriod"/>
            </a:pPr>
            <a:r>
              <a:rPr lang="tr-TR" sz="2000" dirty="0">
                <a:solidFill>
                  <a:schemeClr val="bg2">
                    <a:lumMod val="90000"/>
                  </a:schemeClr>
                </a:solidFill>
                <a:ea typeface="Calibri"/>
                <a:cs typeface="Calibri"/>
                <a:sym typeface="Calibri"/>
              </a:rPr>
              <a:t>Başvuru Ücret ve Tarihleri</a:t>
            </a:r>
          </a:p>
          <a:p>
            <a:pPr marL="457200" indent="-457200">
              <a:lnSpc>
                <a:spcPct val="150000"/>
              </a:lnSpc>
              <a:spcBef>
                <a:spcPts val="0"/>
              </a:spcBef>
              <a:buClr>
                <a:schemeClr val="dk1"/>
              </a:buClr>
              <a:buSzPct val="100000"/>
              <a:buFont typeface="+mj-lt"/>
              <a:buAutoNum type="arabicPeriod"/>
            </a:pPr>
            <a:r>
              <a:rPr lang="tr-TR" sz="2000" dirty="0">
                <a:solidFill>
                  <a:schemeClr val="bg2">
                    <a:lumMod val="90000"/>
                  </a:schemeClr>
                </a:solidFill>
                <a:ea typeface="Calibri"/>
                <a:cs typeface="Calibri"/>
                <a:sym typeface="Calibri"/>
              </a:rPr>
              <a:t>Endüstri Ödülleri</a:t>
            </a:r>
          </a:p>
          <a:p>
            <a:pPr marL="457200" indent="-457200">
              <a:lnSpc>
                <a:spcPct val="150000"/>
              </a:lnSpc>
              <a:spcBef>
                <a:spcPts val="0"/>
              </a:spcBef>
              <a:buClr>
                <a:schemeClr val="dk1"/>
              </a:buClr>
              <a:buSzPct val="100000"/>
              <a:buFont typeface="+mj-lt"/>
              <a:buAutoNum type="arabicPeriod"/>
            </a:pPr>
            <a:r>
              <a:rPr lang="tr-TR" sz="2000" dirty="0">
                <a:solidFill>
                  <a:schemeClr val="bg2">
                    <a:lumMod val="90000"/>
                  </a:schemeClr>
                </a:solidFill>
                <a:ea typeface="Calibri"/>
                <a:cs typeface="Calibri"/>
                <a:sym typeface="Calibri"/>
              </a:rPr>
              <a:t>Önemli Notlar</a:t>
            </a:r>
          </a:p>
        </p:txBody>
      </p:sp>
      <p:sp>
        <p:nvSpPr>
          <p:cNvPr id="501" name="Google Shape;501;p65"/>
          <p:cNvSpPr txBox="1">
            <a:spLocks noGrp="1"/>
          </p:cNvSpPr>
          <p:nvPr>
            <p:ph type="sldNum" sz="quarter" idx="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 name="Resim 1">
            <a:extLst>
              <a:ext uri="{FF2B5EF4-FFF2-40B4-BE49-F238E27FC236}">
                <a16:creationId xmlns:a16="http://schemas.microsoft.com/office/drawing/2014/main" id="{04336D64-BB01-421F-91FD-2EA9F8A1DD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18527" y="5774393"/>
            <a:ext cx="809956" cy="323909"/>
          </a:xfrm>
          <a:prstGeom prst="rect">
            <a:avLst/>
          </a:prstGeom>
        </p:spPr>
      </p:pic>
      <p:grpSp>
        <p:nvGrpSpPr>
          <p:cNvPr id="7" name="Grup 6">
            <a:extLst>
              <a:ext uri="{FF2B5EF4-FFF2-40B4-BE49-F238E27FC236}">
                <a16:creationId xmlns:a16="http://schemas.microsoft.com/office/drawing/2014/main" id="{9421F6F5-F9B5-4261-92AD-93701553E055}"/>
              </a:ext>
            </a:extLst>
          </p:cNvPr>
          <p:cNvGrpSpPr/>
          <p:nvPr/>
        </p:nvGrpSpPr>
        <p:grpSpPr>
          <a:xfrm>
            <a:off x="8813484" y="3116391"/>
            <a:ext cx="3074031" cy="3239959"/>
            <a:chOff x="8813484" y="3116391"/>
            <a:chExt cx="3074031" cy="3239959"/>
          </a:xfrm>
        </p:grpSpPr>
        <p:pic>
          <p:nvPicPr>
            <p:cNvPr id="502" name="Google Shape;502;p6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813484" y="3116391"/>
              <a:ext cx="3074031" cy="3239959"/>
            </a:xfrm>
            <a:prstGeom prst="rect">
              <a:avLst/>
            </a:prstGeom>
            <a:noFill/>
            <a:ln>
              <a:noFill/>
            </a:ln>
          </p:spPr>
        </p:pic>
        <p:pic>
          <p:nvPicPr>
            <p:cNvPr id="6" name="Resim 5">
              <a:extLst>
                <a:ext uri="{FF2B5EF4-FFF2-40B4-BE49-F238E27FC236}">
                  <a16:creationId xmlns:a16="http://schemas.microsoft.com/office/drawing/2014/main" id="{8DB55F87-55C1-49AE-B52E-D018BF0A1D1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228896" y="3582547"/>
              <a:ext cx="1315279" cy="227454"/>
            </a:xfrm>
            <a:prstGeom prst="rect">
              <a:avLst/>
            </a:prstGeom>
          </p:spPr>
        </p:pic>
      </p:grpSp>
    </p:spTree>
    <p:extLst>
      <p:ext uri="{BB962C8B-B14F-4D97-AF65-F5344CB8AC3E}">
        <p14:creationId xmlns:p14="http://schemas.microsoft.com/office/powerpoint/2010/main" val="219562094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89"/>
          <p:cNvSpPr txBox="1">
            <a:spLocks noGrp="1"/>
          </p:cNvSpPr>
          <p:nvPr>
            <p:ph type="sldNum" idx="12"/>
          </p:nvPr>
        </p:nvSpPr>
        <p:spPr>
          <a:xfrm>
            <a:off x="8099646" y="6411376"/>
            <a:ext cx="2844800" cy="368300"/>
          </a:xfrm>
          <a:prstGeom prst="rect">
            <a:avLst/>
          </a:prstGeom>
          <a:noFill/>
          <a:ln>
            <a:noFill/>
          </a:ln>
        </p:spPr>
        <p:txBody>
          <a:bodyPr spcFirstLastPara="1" wrap="square" lIns="50800" tIns="50800" rIns="50800" bIns="50800" anchor="ctr" anchorCtr="0">
            <a:noAutofit/>
          </a:bodyPr>
          <a:lstStyle/>
          <a:p>
            <a:pPr marL="0" lvl="0" indent="0" algn="r" rtl="0">
              <a:spcBef>
                <a:spcPts val="0"/>
              </a:spcBef>
              <a:spcAft>
                <a:spcPts val="0"/>
              </a:spcAft>
              <a:buNone/>
            </a:pPr>
            <a:fld id="{00000000-1234-1234-1234-123412341234}" type="slidenum">
              <a:rPr lang="en-US"/>
              <a:t>17</a:t>
            </a:fld>
            <a:endParaRPr dirty="0"/>
          </a:p>
        </p:txBody>
      </p:sp>
      <p:sp>
        <p:nvSpPr>
          <p:cNvPr id="796" name="Google Shape;796;p89"/>
          <p:cNvSpPr txBox="1"/>
          <p:nvPr/>
        </p:nvSpPr>
        <p:spPr>
          <a:xfrm>
            <a:off x="595452" y="431666"/>
            <a:ext cx="8519051" cy="535531"/>
          </a:xfrm>
          <a:prstGeom prst="rect">
            <a:avLst/>
          </a:prstGeom>
          <a:noFill/>
          <a:ln>
            <a:noFill/>
          </a:ln>
        </p:spPr>
        <p:txBody>
          <a:bodyPr spcFirstLastPara="1" wrap="square" lIns="60950" tIns="45700" rIns="60950" bIns="45700" anchor="ctr" anchorCtr="0">
            <a:noAutofit/>
          </a:bodyPr>
          <a:lstStyle/>
          <a:p>
            <a:pPr marL="0" marR="0" lvl="0" indent="0" algn="l" rtl="0">
              <a:lnSpc>
                <a:spcPct val="90000"/>
              </a:lnSpc>
              <a:spcBef>
                <a:spcPts val="0"/>
              </a:spcBef>
              <a:spcAft>
                <a:spcPts val="0"/>
              </a:spcAft>
              <a:buClr>
                <a:schemeClr val="accent4"/>
              </a:buClr>
              <a:buSzPts val="3200"/>
              <a:buFont typeface="Arial"/>
              <a:buNone/>
            </a:pPr>
            <a:r>
              <a:rPr lang="tr-TR" sz="3200" dirty="0">
                <a:solidFill>
                  <a:schemeClr val="bg2">
                    <a:lumMod val="50000"/>
                  </a:schemeClr>
                </a:solidFill>
                <a:latin typeface="Arial"/>
                <a:ea typeface="Arial"/>
                <a:cs typeface="Arial"/>
                <a:sym typeface="Arial"/>
              </a:rPr>
              <a:t>Başvuru Formu</a:t>
            </a:r>
          </a:p>
        </p:txBody>
      </p:sp>
      <p:sp>
        <p:nvSpPr>
          <p:cNvPr id="13" name="Metin kutusu 12">
            <a:extLst>
              <a:ext uri="{FF2B5EF4-FFF2-40B4-BE49-F238E27FC236}">
                <a16:creationId xmlns:a16="http://schemas.microsoft.com/office/drawing/2014/main" id="{9FD402E8-9236-4169-A32A-C4964E3374A5}"/>
              </a:ext>
            </a:extLst>
          </p:cNvPr>
          <p:cNvSpPr txBox="1"/>
          <p:nvPr/>
        </p:nvSpPr>
        <p:spPr>
          <a:xfrm>
            <a:off x="595452" y="1354464"/>
            <a:ext cx="11391813" cy="3200876"/>
          </a:xfrm>
          <a:prstGeom prst="rect">
            <a:avLst/>
          </a:prstGeom>
          <a:noFill/>
        </p:spPr>
        <p:txBody>
          <a:bodyPr wrap="square">
            <a:spAutoFit/>
          </a:bodyPr>
          <a:lstStyle/>
          <a:p>
            <a:pPr marL="285750" indent="-285750" defTabSz="914171">
              <a:spcBef>
                <a:spcPts val="600"/>
              </a:spcBef>
              <a:buFont typeface="Arial" panose="020B0604020202020204" pitchFamily="34" charset="0"/>
              <a:buChar char="•"/>
              <a:defRPr/>
            </a:pPr>
            <a:r>
              <a:rPr lang="tr-TR" dirty="0" err="1">
                <a:solidFill>
                  <a:schemeClr val="bg1">
                    <a:lumMod val="50000"/>
                  </a:schemeClr>
                </a:solidFill>
              </a:rPr>
              <a:t>SMARTIES’e</a:t>
            </a:r>
            <a:r>
              <a:rPr lang="tr-TR" dirty="0">
                <a:solidFill>
                  <a:schemeClr val="bg1">
                    <a:lumMod val="50000"/>
                  </a:schemeClr>
                </a:solidFill>
              </a:rPr>
              <a:t> yapılacak tüm başvurular, tek bir sistem üzerinden ilerliyor. </a:t>
            </a:r>
          </a:p>
          <a:p>
            <a:pPr marL="742950" lvl="1" indent="-285750" defTabSz="914171">
              <a:spcBef>
                <a:spcPts val="600"/>
              </a:spcBef>
              <a:buFont typeface="Arial" panose="020B0604020202020204" pitchFamily="34" charset="0"/>
              <a:buChar char="•"/>
              <a:defRPr/>
            </a:pPr>
            <a:r>
              <a:rPr lang="tr-TR" dirty="0">
                <a:solidFill>
                  <a:schemeClr val="bg1">
                    <a:lumMod val="50000"/>
                  </a:schemeClr>
                </a:solidFill>
              </a:rPr>
              <a:t>Başvuru Linki: </a:t>
            </a:r>
            <a:r>
              <a:rPr lang="tr-TR" dirty="0">
                <a:solidFill>
                  <a:schemeClr val="accent1">
                    <a:lumMod val="75000"/>
                  </a:schemeClr>
                </a:solidFill>
                <a:hlinkClick r:id="rId3"/>
              </a:rPr>
              <a:t>https://www.mmaglobal.com/smarties-2021/</a:t>
            </a:r>
            <a:endParaRPr lang="tr-TR" dirty="0">
              <a:solidFill>
                <a:schemeClr val="accent1">
                  <a:lumMod val="75000"/>
                </a:schemeClr>
              </a:solidFill>
            </a:endParaRPr>
          </a:p>
          <a:p>
            <a:pPr marL="742950" lvl="1" indent="-285750" defTabSz="914171">
              <a:spcBef>
                <a:spcPts val="600"/>
              </a:spcBef>
              <a:buFont typeface="Arial" panose="020B0604020202020204" pitchFamily="34" charset="0"/>
              <a:buChar char="•"/>
              <a:defRPr/>
            </a:pPr>
            <a:endParaRPr lang="tr-TR" dirty="0">
              <a:solidFill>
                <a:schemeClr val="bg1">
                  <a:lumMod val="50000"/>
                </a:schemeClr>
              </a:solidFill>
            </a:endParaRPr>
          </a:p>
          <a:p>
            <a:pPr marL="285750" indent="-285750" defTabSz="914171">
              <a:spcBef>
                <a:spcPts val="600"/>
              </a:spcBef>
              <a:buFont typeface="Arial" panose="020B0604020202020204" pitchFamily="34" charset="0"/>
              <a:buChar char="•"/>
              <a:defRPr/>
            </a:pPr>
            <a:r>
              <a:rPr lang="tr-TR" dirty="0">
                <a:solidFill>
                  <a:schemeClr val="bg1">
                    <a:lumMod val="50000"/>
                  </a:schemeClr>
                </a:solidFill>
              </a:rPr>
              <a:t>Başvuru süreci 5 Aşamadan oluşuyor.</a:t>
            </a:r>
          </a:p>
          <a:p>
            <a:pPr marL="628650" lvl="1" indent="-92075" defTabSz="914171">
              <a:spcBef>
                <a:spcPts val="600"/>
              </a:spcBef>
              <a:defRPr/>
            </a:pPr>
            <a:r>
              <a:rPr lang="tr-TR" b="1" dirty="0">
                <a:solidFill>
                  <a:schemeClr val="bg1">
                    <a:lumMod val="50000"/>
                  </a:schemeClr>
                </a:solidFill>
              </a:rPr>
              <a:t>Step 0 - </a:t>
            </a:r>
            <a:r>
              <a:rPr lang="tr-TR" b="1" dirty="0" err="1">
                <a:solidFill>
                  <a:schemeClr val="bg1">
                    <a:lumMod val="50000"/>
                  </a:schemeClr>
                </a:solidFill>
              </a:rPr>
              <a:t>Register</a:t>
            </a:r>
            <a:r>
              <a:rPr lang="tr-TR" b="1" dirty="0">
                <a:solidFill>
                  <a:schemeClr val="bg1">
                    <a:lumMod val="50000"/>
                  </a:schemeClr>
                </a:solidFill>
              </a:rPr>
              <a:t> 		SMARTIES Sisteminde Kişi ve Şirket Adına Kayıt Açılması</a:t>
            </a:r>
          </a:p>
          <a:p>
            <a:pPr marL="628650" lvl="1" indent="-92075" defTabSz="914171">
              <a:spcBef>
                <a:spcPts val="600"/>
              </a:spcBef>
              <a:defRPr/>
            </a:pPr>
            <a:r>
              <a:rPr lang="tr-TR" b="1" dirty="0">
                <a:solidFill>
                  <a:schemeClr val="bg1">
                    <a:lumMod val="50000"/>
                  </a:schemeClr>
                </a:solidFill>
              </a:rPr>
              <a:t>Step 1 - </a:t>
            </a:r>
            <a:r>
              <a:rPr lang="tr-TR" b="1" dirty="0" err="1">
                <a:solidFill>
                  <a:schemeClr val="bg1">
                    <a:lumMod val="50000"/>
                  </a:schemeClr>
                </a:solidFill>
              </a:rPr>
              <a:t>Entrant</a:t>
            </a:r>
            <a:r>
              <a:rPr lang="tr-TR" b="1" dirty="0">
                <a:solidFill>
                  <a:schemeClr val="bg1">
                    <a:lumMod val="50000"/>
                  </a:schemeClr>
                </a:solidFill>
              </a:rPr>
              <a:t> </a:t>
            </a:r>
            <a:r>
              <a:rPr lang="tr-TR" b="1" dirty="0" err="1">
                <a:solidFill>
                  <a:schemeClr val="bg1">
                    <a:lumMod val="50000"/>
                  </a:schemeClr>
                </a:solidFill>
              </a:rPr>
              <a:t>Info</a:t>
            </a:r>
            <a:r>
              <a:rPr lang="tr-TR" b="1" dirty="0">
                <a:solidFill>
                  <a:schemeClr val="bg1">
                    <a:lumMod val="50000"/>
                  </a:schemeClr>
                </a:solidFill>
              </a:rPr>
              <a:t> 		Başvuruyu Gerçekleştiren Kişi ve Şirket Bilgilerinin Girilmesi</a:t>
            </a:r>
          </a:p>
          <a:p>
            <a:pPr marL="628650" lvl="1" indent="-92075" defTabSz="914171">
              <a:spcBef>
                <a:spcPts val="600"/>
              </a:spcBef>
              <a:defRPr/>
            </a:pPr>
            <a:r>
              <a:rPr lang="tr-TR" b="1" dirty="0">
                <a:solidFill>
                  <a:schemeClr val="bg1">
                    <a:lumMod val="50000"/>
                  </a:schemeClr>
                </a:solidFill>
              </a:rPr>
              <a:t>Step 2 - </a:t>
            </a:r>
            <a:r>
              <a:rPr lang="tr-TR" b="1" dirty="0" err="1">
                <a:solidFill>
                  <a:schemeClr val="bg1">
                    <a:lumMod val="50000"/>
                  </a:schemeClr>
                </a:solidFill>
              </a:rPr>
              <a:t>Submission</a:t>
            </a:r>
            <a:r>
              <a:rPr lang="tr-TR" b="1" dirty="0">
                <a:solidFill>
                  <a:schemeClr val="bg1">
                    <a:lumMod val="50000"/>
                  </a:schemeClr>
                </a:solidFill>
              </a:rPr>
              <a:t> </a:t>
            </a:r>
            <a:r>
              <a:rPr lang="tr-TR" b="1" dirty="0" err="1">
                <a:solidFill>
                  <a:schemeClr val="bg1">
                    <a:lumMod val="50000"/>
                  </a:schemeClr>
                </a:solidFill>
              </a:rPr>
              <a:t>Info</a:t>
            </a:r>
            <a:r>
              <a:rPr lang="tr-TR" b="1" dirty="0">
                <a:solidFill>
                  <a:schemeClr val="bg1">
                    <a:lumMod val="50000"/>
                  </a:schemeClr>
                </a:solidFill>
              </a:rPr>
              <a:t> 	Başvuru/Kampanya Bilgilerinin Eklenmesi</a:t>
            </a:r>
          </a:p>
          <a:p>
            <a:pPr marL="628650" lvl="1" indent="-92075" defTabSz="914171">
              <a:spcBef>
                <a:spcPts val="600"/>
              </a:spcBef>
              <a:defRPr/>
            </a:pPr>
            <a:r>
              <a:rPr lang="tr-TR" b="1" dirty="0">
                <a:solidFill>
                  <a:schemeClr val="bg1">
                    <a:lumMod val="50000"/>
                  </a:schemeClr>
                </a:solidFill>
              </a:rPr>
              <a:t>Step 3 - </a:t>
            </a:r>
            <a:r>
              <a:rPr lang="tr-TR" b="1" dirty="0" err="1">
                <a:solidFill>
                  <a:schemeClr val="bg1">
                    <a:lumMod val="50000"/>
                  </a:schemeClr>
                </a:solidFill>
              </a:rPr>
              <a:t>Review</a:t>
            </a:r>
            <a:r>
              <a:rPr lang="tr-TR" b="1" dirty="0">
                <a:solidFill>
                  <a:schemeClr val="bg1">
                    <a:lumMod val="50000"/>
                  </a:schemeClr>
                </a:solidFill>
              </a:rPr>
              <a:t> 		Başvuru Bilgilerinin Gözden Geçirilmesi</a:t>
            </a:r>
          </a:p>
          <a:p>
            <a:pPr marL="628650" lvl="1" indent="-92075" defTabSz="914171">
              <a:spcBef>
                <a:spcPts val="600"/>
              </a:spcBef>
              <a:defRPr/>
            </a:pPr>
            <a:r>
              <a:rPr lang="tr-TR" b="1" dirty="0">
                <a:solidFill>
                  <a:schemeClr val="bg1">
                    <a:lumMod val="50000"/>
                  </a:schemeClr>
                </a:solidFill>
              </a:rPr>
              <a:t>Step 4 - </a:t>
            </a:r>
            <a:r>
              <a:rPr lang="tr-TR" b="1" dirty="0" err="1">
                <a:solidFill>
                  <a:schemeClr val="bg1">
                    <a:lumMod val="50000"/>
                  </a:schemeClr>
                </a:solidFill>
              </a:rPr>
              <a:t>Checkout</a:t>
            </a:r>
            <a:r>
              <a:rPr lang="tr-TR" b="1" dirty="0">
                <a:solidFill>
                  <a:schemeClr val="bg1">
                    <a:lumMod val="50000"/>
                  </a:schemeClr>
                </a:solidFill>
              </a:rPr>
              <a:t> 		Ödeme Sayfası</a:t>
            </a:r>
            <a:endParaRPr lang="tr-TR" b="1" dirty="0">
              <a:solidFill>
                <a:srgbClr val="7F7F7F"/>
              </a:solidFill>
            </a:endParaRPr>
          </a:p>
        </p:txBody>
      </p:sp>
    </p:spTree>
    <p:extLst>
      <p:ext uri="{BB962C8B-B14F-4D97-AF65-F5344CB8AC3E}">
        <p14:creationId xmlns:p14="http://schemas.microsoft.com/office/powerpoint/2010/main" val="1298623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6" name="Google Shape;796;p89"/>
          <p:cNvSpPr txBox="1"/>
          <p:nvPr/>
        </p:nvSpPr>
        <p:spPr>
          <a:xfrm>
            <a:off x="595452" y="431666"/>
            <a:ext cx="8519051" cy="535531"/>
          </a:xfrm>
          <a:prstGeom prst="rect">
            <a:avLst/>
          </a:prstGeom>
          <a:noFill/>
          <a:ln>
            <a:noFill/>
          </a:ln>
        </p:spPr>
        <p:txBody>
          <a:bodyPr spcFirstLastPara="1" wrap="square" lIns="60950" tIns="45700" rIns="60950" bIns="45700" anchor="ctr" anchorCtr="0">
            <a:noAutofit/>
          </a:bodyPr>
          <a:lstStyle/>
          <a:p>
            <a:pPr marL="0" marR="0" lvl="0" indent="0" algn="l" rtl="0">
              <a:lnSpc>
                <a:spcPct val="90000"/>
              </a:lnSpc>
              <a:spcBef>
                <a:spcPts val="0"/>
              </a:spcBef>
              <a:spcAft>
                <a:spcPts val="0"/>
              </a:spcAft>
              <a:buClr>
                <a:schemeClr val="accent4"/>
              </a:buClr>
              <a:buSzPts val="3200"/>
              <a:buFont typeface="Arial"/>
              <a:buNone/>
            </a:pPr>
            <a:r>
              <a:rPr lang="tr-TR" sz="3200" dirty="0">
                <a:solidFill>
                  <a:schemeClr val="bg2">
                    <a:lumMod val="50000"/>
                  </a:schemeClr>
                </a:solidFill>
                <a:latin typeface="Arial"/>
                <a:ea typeface="Arial"/>
                <a:cs typeface="Arial"/>
                <a:sym typeface="Arial"/>
              </a:rPr>
              <a:t>Başvuru Formu – Step 0</a:t>
            </a:r>
          </a:p>
        </p:txBody>
      </p:sp>
      <p:pic>
        <p:nvPicPr>
          <p:cNvPr id="3" name="Resim 2">
            <a:extLst>
              <a:ext uri="{FF2B5EF4-FFF2-40B4-BE49-F238E27FC236}">
                <a16:creationId xmlns:a16="http://schemas.microsoft.com/office/drawing/2014/main" id="{E5A10830-73B1-4A38-A16C-F0A4EE1C2E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898" y="1414404"/>
            <a:ext cx="5521102" cy="2980915"/>
          </a:xfrm>
          <a:prstGeom prst="rect">
            <a:avLst/>
          </a:prstGeom>
        </p:spPr>
      </p:pic>
      <p:pic>
        <p:nvPicPr>
          <p:cNvPr id="5" name="Resim 4">
            <a:extLst>
              <a:ext uri="{FF2B5EF4-FFF2-40B4-BE49-F238E27FC236}">
                <a16:creationId xmlns:a16="http://schemas.microsoft.com/office/drawing/2014/main" id="{825CFE1D-E199-4F0F-9637-10B3175A71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2730" y="1414404"/>
            <a:ext cx="5296733" cy="3429655"/>
          </a:xfrm>
          <a:prstGeom prst="rect">
            <a:avLst/>
          </a:prstGeom>
        </p:spPr>
      </p:pic>
      <p:pic>
        <p:nvPicPr>
          <p:cNvPr id="7" name="Resim 6" descr="metin içeren bir resim&#10;&#10;Açıklama otomatik olarak oluşturuldu">
            <a:extLst>
              <a:ext uri="{FF2B5EF4-FFF2-40B4-BE49-F238E27FC236}">
                <a16:creationId xmlns:a16="http://schemas.microsoft.com/office/drawing/2014/main" id="{A56905ED-E09C-45E7-AE6A-86FEB28641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0911" y="4739689"/>
            <a:ext cx="5288719" cy="1690788"/>
          </a:xfrm>
          <a:prstGeom prst="rect">
            <a:avLst/>
          </a:prstGeom>
        </p:spPr>
      </p:pic>
      <p:pic>
        <p:nvPicPr>
          <p:cNvPr id="9" name="Resim 8">
            <a:extLst>
              <a:ext uri="{FF2B5EF4-FFF2-40B4-BE49-F238E27FC236}">
                <a16:creationId xmlns:a16="http://schemas.microsoft.com/office/drawing/2014/main" id="{1A7D2783-EBF7-4819-9606-1D11BF705B9B}"/>
              </a:ext>
            </a:extLst>
          </p:cNvPr>
          <p:cNvPicPr>
            <a:picLocks noChangeAspect="1"/>
          </p:cNvPicPr>
          <p:nvPr/>
        </p:nvPicPr>
        <p:blipFill>
          <a:blip r:embed="rId6"/>
          <a:stretch>
            <a:fillRect/>
          </a:stretch>
        </p:blipFill>
        <p:spPr>
          <a:xfrm>
            <a:off x="8665356" y="5892233"/>
            <a:ext cx="3276595" cy="368300"/>
          </a:xfrm>
          <a:prstGeom prst="rect">
            <a:avLst/>
          </a:prstGeom>
        </p:spPr>
      </p:pic>
      <p:cxnSp>
        <p:nvCxnSpPr>
          <p:cNvPr id="11" name="Düz Ok Bağlayıcısı 10">
            <a:extLst>
              <a:ext uri="{FF2B5EF4-FFF2-40B4-BE49-F238E27FC236}">
                <a16:creationId xmlns:a16="http://schemas.microsoft.com/office/drawing/2014/main" id="{0DAFBC38-D59B-41AA-804B-D281396AE5C0}"/>
              </a:ext>
            </a:extLst>
          </p:cNvPr>
          <p:cNvCxnSpPr>
            <a:cxnSpLocks/>
          </p:cNvCxnSpPr>
          <p:nvPr/>
        </p:nvCxnSpPr>
        <p:spPr>
          <a:xfrm flipV="1">
            <a:off x="7543800" y="2828407"/>
            <a:ext cx="2415526" cy="600595"/>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Düz Ok Bağlayıcısı 14">
            <a:extLst>
              <a:ext uri="{FF2B5EF4-FFF2-40B4-BE49-F238E27FC236}">
                <a16:creationId xmlns:a16="http://schemas.microsoft.com/office/drawing/2014/main" id="{72D5F5A2-2229-4E00-8F64-C34A17A2DA86}"/>
              </a:ext>
            </a:extLst>
          </p:cNvPr>
          <p:cNvCxnSpPr>
            <a:cxnSpLocks/>
          </p:cNvCxnSpPr>
          <p:nvPr/>
        </p:nvCxnSpPr>
        <p:spPr>
          <a:xfrm>
            <a:off x="7734576" y="4029593"/>
            <a:ext cx="2224750" cy="0"/>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Dikdörtgen 15">
            <a:extLst>
              <a:ext uri="{FF2B5EF4-FFF2-40B4-BE49-F238E27FC236}">
                <a16:creationId xmlns:a16="http://schemas.microsoft.com/office/drawing/2014/main" id="{A22DC9E9-7B85-4617-91A2-36094E5C0082}"/>
              </a:ext>
            </a:extLst>
          </p:cNvPr>
          <p:cNvSpPr/>
          <p:nvPr/>
        </p:nvSpPr>
        <p:spPr>
          <a:xfrm>
            <a:off x="10086056" y="2328180"/>
            <a:ext cx="2105944" cy="535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a:r>
              <a:rPr lang="tr-TR" dirty="0">
                <a:solidFill>
                  <a:schemeClr val="bg1"/>
                </a:solidFill>
              </a:rPr>
              <a:t>«</a:t>
            </a:r>
            <a:r>
              <a:rPr lang="tr-TR" dirty="0" err="1">
                <a:solidFill>
                  <a:schemeClr val="bg1"/>
                </a:solidFill>
              </a:rPr>
              <a:t>None</a:t>
            </a:r>
            <a:r>
              <a:rPr lang="tr-TR" dirty="0">
                <a:solidFill>
                  <a:schemeClr val="bg1"/>
                </a:solidFill>
              </a:rPr>
              <a:t>»</a:t>
            </a:r>
            <a:endParaRPr lang="en-US" dirty="0">
              <a:solidFill>
                <a:schemeClr val="bg1"/>
              </a:solidFill>
            </a:endParaRPr>
          </a:p>
        </p:txBody>
      </p:sp>
      <p:sp>
        <p:nvSpPr>
          <p:cNvPr id="17" name="Dikdörtgen 16">
            <a:extLst>
              <a:ext uri="{FF2B5EF4-FFF2-40B4-BE49-F238E27FC236}">
                <a16:creationId xmlns:a16="http://schemas.microsoft.com/office/drawing/2014/main" id="{A02BE11B-8854-4011-AF53-05B25DB7A5F8}"/>
              </a:ext>
            </a:extLst>
          </p:cNvPr>
          <p:cNvSpPr/>
          <p:nvPr/>
        </p:nvSpPr>
        <p:spPr>
          <a:xfrm>
            <a:off x="10086056" y="3761827"/>
            <a:ext cx="2105944" cy="535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a:r>
              <a:rPr lang="tr-TR" dirty="0">
                <a:solidFill>
                  <a:schemeClr val="bg1"/>
                </a:solidFill>
              </a:rPr>
              <a:t>«Turkey»</a:t>
            </a:r>
            <a:endParaRPr lang="en-US" dirty="0">
              <a:solidFill>
                <a:schemeClr val="bg1"/>
              </a:solidFill>
            </a:endParaRPr>
          </a:p>
        </p:txBody>
      </p:sp>
      <p:cxnSp>
        <p:nvCxnSpPr>
          <p:cNvPr id="22" name="Düz Ok Bağlayıcısı 21">
            <a:extLst>
              <a:ext uri="{FF2B5EF4-FFF2-40B4-BE49-F238E27FC236}">
                <a16:creationId xmlns:a16="http://schemas.microsoft.com/office/drawing/2014/main" id="{FC1BD185-447D-4573-BD8F-1688C277D3E4}"/>
              </a:ext>
            </a:extLst>
          </p:cNvPr>
          <p:cNvCxnSpPr>
            <a:cxnSpLocks/>
          </p:cNvCxnSpPr>
          <p:nvPr/>
        </p:nvCxnSpPr>
        <p:spPr>
          <a:xfrm flipV="1">
            <a:off x="7600950" y="2034540"/>
            <a:ext cx="2358376" cy="239862"/>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Dikdörtgen 23">
            <a:extLst>
              <a:ext uri="{FF2B5EF4-FFF2-40B4-BE49-F238E27FC236}">
                <a16:creationId xmlns:a16="http://schemas.microsoft.com/office/drawing/2014/main" id="{598293C8-DCF1-461C-9847-0904AFF67F09}"/>
              </a:ext>
            </a:extLst>
          </p:cNvPr>
          <p:cNvSpPr/>
          <p:nvPr/>
        </p:nvSpPr>
        <p:spPr>
          <a:xfrm>
            <a:off x="10086056" y="1430064"/>
            <a:ext cx="2105944" cy="7950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a:r>
              <a:rPr lang="tr-TR" dirty="0">
                <a:solidFill>
                  <a:schemeClr val="bg1"/>
                </a:solidFill>
              </a:rPr>
              <a:t>Şirketiniz MMA </a:t>
            </a:r>
          </a:p>
          <a:p>
            <a:pPr algn="ctr"/>
            <a:r>
              <a:rPr lang="tr-TR" dirty="0">
                <a:solidFill>
                  <a:schemeClr val="bg1"/>
                </a:solidFill>
              </a:rPr>
              <a:t>üyesi ise işaretleyin.</a:t>
            </a:r>
            <a:endParaRPr lang="en-US" dirty="0">
              <a:solidFill>
                <a:schemeClr val="bg1"/>
              </a:solidFill>
            </a:endParaRPr>
          </a:p>
        </p:txBody>
      </p:sp>
    </p:spTree>
    <p:extLst>
      <p:ext uri="{BB962C8B-B14F-4D97-AF65-F5344CB8AC3E}">
        <p14:creationId xmlns:p14="http://schemas.microsoft.com/office/powerpoint/2010/main" val="3681765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6" name="Google Shape;796;p89"/>
          <p:cNvSpPr txBox="1"/>
          <p:nvPr/>
        </p:nvSpPr>
        <p:spPr>
          <a:xfrm>
            <a:off x="595452" y="431666"/>
            <a:ext cx="8519051" cy="535531"/>
          </a:xfrm>
          <a:prstGeom prst="rect">
            <a:avLst/>
          </a:prstGeom>
          <a:noFill/>
          <a:ln>
            <a:noFill/>
          </a:ln>
        </p:spPr>
        <p:txBody>
          <a:bodyPr spcFirstLastPara="1" wrap="square" lIns="60950" tIns="45700" rIns="60950" bIns="45700" anchor="ctr" anchorCtr="0">
            <a:noAutofit/>
          </a:bodyPr>
          <a:lstStyle/>
          <a:p>
            <a:pPr marL="0" marR="0" lvl="0" indent="0" algn="l" rtl="0">
              <a:lnSpc>
                <a:spcPct val="90000"/>
              </a:lnSpc>
              <a:spcBef>
                <a:spcPts val="0"/>
              </a:spcBef>
              <a:spcAft>
                <a:spcPts val="0"/>
              </a:spcAft>
              <a:buClr>
                <a:schemeClr val="accent4"/>
              </a:buClr>
              <a:buSzPts val="3200"/>
              <a:buFont typeface="Arial"/>
              <a:buNone/>
            </a:pPr>
            <a:r>
              <a:rPr lang="tr-TR" sz="3200" dirty="0">
                <a:solidFill>
                  <a:schemeClr val="bg2">
                    <a:lumMod val="50000"/>
                  </a:schemeClr>
                </a:solidFill>
                <a:latin typeface="Arial"/>
                <a:ea typeface="Arial"/>
                <a:cs typeface="Arial"/>
                <a:sym typeface="Arial"/>
              </a:rPr>
              <a:t>Başvuru Formu – Step 1</a:t>
            </a:r>
          </a:p>
        </p:txBody>
      </p:sp>
      <p:pic>
        <p:nvPicPr>
          <p:cNvPr id="8" name="Resim 7" descr="tablo içeren bir resim&#10;&#10;Açıklama otomatik olarak oluşturuldu">
            <a:extLst>
              <a:ext uri="{FF2B5EF4-FFF2-40B4-BE49-F238E27FC236}">
                <a16:creationId xmlns:a16="http://schemas.microsoft.com/office/drawing/2014/main" id="{5C4F9F9A-D8CB-4557-8D6E-4B5236143B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043" y="1340668"/>
            <a:ext cx="4123963" cy="5367072"/>
          </a:xfrm>
          <a:prstGeom prst="rect">
            <a:avLst/>
          </a:prstGeom>
        </p:spPr>
      </p:pic>
      <p:grpSp>
        <p:nvGrpSpPr>
          <p:cNvPr id="10" name="Grup 9">
            <a:extLst>
              <a:ext uri="{FF2B5EF4-FFF2-40B4-BE49-F238E27FC236}">
                <a16:creationId xmlns:a16="http://schemas.microsoft.com/office/drawing/2014/main" id="{626F2C8F-09F4-4D94-89C5-7ECA9984DFAE}"/>
              </a:ext>
            </a:extLst>
          </p:cNvPr>
          <p:cNvGrpSpPr/>
          <p:nvPr/>
        </p:nvGrpSpPr>
        <p:grpSpPr>
          <a:xfrm>
            <a:off x="535112" y="1338624"/>
            <a:ext cx="4883226" cy="3846938"/>
            <a:chOff x="370087" y="1510748"/>
            <a:chExt cx="6239746" cy="4915586"/>
          </a:xfrm>
        </p:grpSpPr>
        <p:pic>
          <p:nvPicPr>
            <p:cNvPr id="4" name="Resim 3" descr="metin içeren bir resim&#10;&#10;Açıklama otomatik olarak oluşturuldu">
              <a:extLst>
                <a:ext uri="{FF2B5EF4-FFF2-40B4-BE49-F238E27FC236}">
                  <a16:creationId xmlns:a16="http://schemas.microsoft.com/office/drawing/2014/main" id="{487DE0E9-FC92-4D95-B746-C188041148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0087" y="1510748"/>
              <a:ext cx="6239746" cy="4915586"/>
            </a:xfrm>
            <a:prstGeom prst="rect">
              <a:avLst/>
            </a:prstGeom>
          </p:spPr>
        </p:pic>
        <p:pic>
          <p:nvPicPr>
            <p:cNvPr id="18" name="Resim 17" descr="metin içeren bir resim&#10;&#10;Açıklama otomatik olarak oluşturuldu">
              <a:extLst>
                <a:ext uri="{FF2B5EF4-FFF2-40B4-BE49-F238E27FC236}">
                  <a16:creationId xmlns:a16="http://schemas.microsoft.com/office/drawing/2014/main" id="{6E1644D2-A455-4D51-91B8-3F74FA4FA40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74766" y="1513360"/>
              <a:ext cx="3429001" cy="279952"/>
            </a:xfrm>
            <a:prstGeom prst="rect">
              <a:avLst/>
            </a:prstGeom>
          </p:spPr>
        </p:pic>
      </p:grpSp>
      <p:cxnSp>
        <p:nvCxnSpPr>
          <p:cNvPr id="11" name="Düz Ok Bağlayıcısı 10">
            <a:extLst>
              <a:ext uri="{FF2B5EF4-FFF2-40B4-BE49-F238E27FC236}">
                <a16:creationId xmlns:a16="http://schemas.microsoft.com/office/drawing/2014/main" id="{0DAFBC38-D59B-41AA-804B-D281396AE5C0}"/>
              </a:ext>
            </a:extLst>
          </p:cNvPr>
          <p:cNvCxnSpPr>
            <a:cxnSpLocks/>
          </p:cNvCxnSpPr>
          <p:nvPr/>
        </p:nvCxnSpPr>
        <p:spPr>
          <a:xfrm>
            <a:off x="9398838" y="2760554"/>
            <a:ext cx="388898" cy="23410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Dikdörtgen 15">
            <a:extLst>
              <a:ext uri="{FF2B5EF4-FFF2-40B4-BE49-F238E27FC236}">
                <a16:creationId xmlns:a16="http://schemas.microsoft.com/office/drawing/2014/main" id="{A22DC9E9-7B85-4617-91A2-36094E5C0082}"/>
              </a:ext>
            </a:extLst>
          </p:cNvPr>
          <p:cNvSpPr/>
          <p:nvPr/>
        </p:nvSpPr>
        <p:spPr>
          <a:xfrm>
            <a:off x="9914466" y="2565517"/>
            <a:ext cx="2277534" cy="10183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a:r>
              <a:rPr lang="tr-TR" dirty="0">
                <a:solidFill>
                  <a:schemeClr val="bg1"/>
                </a:solidFill>
              </a:rPr>
              <a:t>Türkiye Ödüllerine Başvuracaksanız «Turkey» seçin.</a:t>
            </a:r>
            <a:endParaRPr lang="en-US" dirty="0">
              <a:solidFill>
                <a:schemeClr val="bg1"/>
              </a:solidFill>
            </a:endParaRPr>
          </a:p>
        </p:txBody>
      </p:sp>
      <p:cxnSp>
        <p:nvCxnSpPr>
          <p:cNvPr id="22" name="Düz Ok Bağlayıcısı 21">
            <a:extLst>
              <a:ext uri="{FF2B5EF4-FFF2-40B4-BE49-F238E27FC236}">
                <a16:creationId xmlns:a16="http://schemas.microsoft.com/office/drawing/2014/main" id="{FC1BD185-447D-4573-BD8F-1688C277D3E4}"/>
              </a:ext>
            </a:extLst>
          </p:cNvPr>
          <p:cNvCxnSpPr>
            <a:cxnSpLocks/>
          </p:cNvCxnSpPr>
          <p:nvPr/>
        </p:nvCxnSpPr>
        <p:spPr>
          <a:xfrm flipV="1">
            <a:off x="8717480" y="1828800"/>
            <a:ext cx="1070256" cy="558283"/>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Dikdörtgen 23">
            <a:extLst>
              <a:ext uri="{FF2B5EF4-FFF2-40B4-BE49-F238E27FC236}">
                <a16:creationId xmlns:a16="http://schemas.microsoft.com/office/drawing/2014/main" id="{598293C8-DCF1-461C-9847-0904AFF67F09}"/>
              </a:ext>
            </a:extLst>
          </p:cNvPr>
          <p:cNvSpPr/>
          <p:nvPr/>
        </p:nvSpPr>
        <p:spPr>
          <a:xfrm>
            <a:off x="9914466" y="1338624"/>
            <a:ext cx="2277534" cy="9558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a:r>
              <a:rPr lang="tr-TR" dirty="0">
                <a:solidFill>
                  <a:schemeClr val="bg1"/>
                </a:solidFill>
              </a:rPr>
              <a:t>EMEA Ödüllerine Başvuracaksanız «EMEA» seçin.</a:t>
            </a:r>
            <a:endParaRPr lang="en-US" dirty="0">
              <a:solidFill>
                <a:schemeClr val="bg1"/>
              </a:solidFill>
            </a:endParaRPr>
          </a:p>
        </p:txBody>
      </p:sp>
      <p:pic>
        <p:nvPicPr>
          <p:cNvPr id="23" name="Resim 22" descr="metin içeren bir resim&#10;&#10;Açıklama otomatik olarak oluşturuldu">
            <a:extLst>
              <a:ext uri="{FF2B5EF4-FFF2-40B4-BE49-F238E27FC236}">
                <a16:creationId xmlns:a16="http://schemas.microsoft.com/office/drawing/2014/main" id="{6F6635E9-4D64-4D06-8A5F-A03E278A95B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392"/>
          <a:stretch/>
        </p:blipFill>
        <p:spPr>
          <a:xfrm>
            <a:off x="8334375" y="2409825"/>
            <a:ext cx="1326631" cy="4297915"/>
          </a:xfrm>
          <a:prstGeom prst="rect">
            <a:avLst/>
          </a:prstGeom>
        </p:spPr>
      </p:pic>
      <p:pic>
        <p:nvPicPr>
          <p:cNvPr id="3" name="Resim 2" descr="metin içeren bir resim&#10;&#10;Açıklama otomatik olarak oluşturuldu">
            <a:extLst>
              <a:ext uri="{FF2B5EF4-FFF2-40B4-BE49-F238E27FC236}">
                <a16:creationId xmlns:a16="http://schemas.microsoft.com/office/drawing/2014/main" id="{4CFF45FC-A808-4F54-81C4-CD520570A5C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46126" y="2994660"/>
            <a:ext cx="1314879" cy="3688235"/>
          </a:xfrm>
          <a:prstGeom prst="rect">
            <a:avLst/>
          </a:prstGeom>
        </p:spPr>
      </p:pic>
      <p:sp>
        <p:nvSpPr>
          <p:cNvPr id="17" name="Dikdörtgen 16">
            <a:extLst>
              <a:ext uri="{FF2B5EF4-FFF2-40B4-BE49-F238E27FC236}">
                <a16:creationId xmlns:a16="http://schemas.microsoft.com/office/drawing/2014/main" id="{884503B7-84EE-42C6-ACD0-9C155163CC9F}"/>
              </a:ext>
            </a:extLst>
          </p:cNvPr>
          <p:cNvSpPr/>
          <p:nvPr/>
        </p:nvSpPr>
        <p:spPr>
          <a:xfrm>
            <a:off x="9914466" y="3854894"/>
            <a:ext cx="2277534" cy="16644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a:r>
              <a:rPr lang="tr-TR" dirty="0">
                <a:solidFill>
                  <a:schemeClr val="bg1"/>
                </a:solidFill>
              </a:rPr>
              <a:t>Ardından, başvurmak istediğiniz kategorileri uygun ülke/bölge programı altında </a:t>
            </a:r>
            <a:r>
              <a:rPr lang="tr-TR" dirty="0" err="1">
                <a:solidFill>
                  <a:schemeClr val="bg1"/>
                </a:solidFill>
              </a:rPr>
              <a:t>tikleyin</a:t>
            </a:r>
            <a:r>
              <a:rPr lang="tr-TR" dirty="0">
                <a:solidFill>
                  <a:schemeClr val="bg1"/>
                </a:solidFill>
              </a:rPr>
              <a:t>.</a:t>
            </a:r>
            <a:endParaRPr lang="en-US" dirty="0">
              <a:solidFill>
                <a:schemeClr val="bg1"/>
              </a:solidFill>
            </a:endParaRPr>
          </a:p>
        </p:txBody>
      </p:sp>
      <p:cxnSp>
        <p:nvCxnSpPr>
          <p:cNvPr id="21" name="Düz Ok Bağlayıcısı 20">
            <a:extLst>
              <a:ext uri="{FF2B5EF4-FFF2-40B4-BE49-F238E27FC236}">
                <a16:creationId xmlns:a16="http://schemas.microsoft.com/office/drawing/2014/main" id="{56759698-7085-41BF-A20B-587C7AF36AB7}"/>
              </a:ext>
            </a:extLst>
          </p:cNvPr>
          <p:cNvCxnSpPr>
            <a:cxnSpLocks/>
          </p:cNvCxnSpPr>
          <p:nvPr/>
        </p:nvCxnSpPr>
        <p:spPr>
          <a:xfrm>
            <a:off x="549539" y="3267075"/>
            <a:ext cx="0" cy="2606925"/>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Dikdörtgen 24">
            <a:extLst>
              <a:ext uri="{FF2B5EF4-FFF2-40B4-BE49-F238E27FC236}">
                <a16:creationId xmlns:a16="http://schemas.microsoft.com/office/drawing/2014/main" id="{EC5E035E-6EC5-4DAA-AE5F-49ABC39C323A}"/>
              </a:ext>
            </a:extLst>
          </p:cNvPr>
          <p:cNvSpPr/>
          <p:nvPr/>
        </p:nvSpPr>
        <p:spPr>
          <a:xfrm>
            <a:off x="228600" y="5874000"/>
            <a:ext cx="2808203" cy="8337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a:r>
              <a:rPr lang="tr-TR" sz="1400" dirty="0">
                <a:solidFill>
                  <a:schemeClr val="bg1"/>
                </a:solidFill>
              </a:rPr>
              <a:t>Başvuruyu yapan şirket tipi işaretlenir. Başvuruyu ajans yapmıyor ise, </a:t>
            </a:r>
          </a:p>
          <a:p>
            <a:pPr algn="ctr"/>
            <a:r>
              <a:rPr lang="tr-TR" sz="1400" dirty="0">
                <a:solidFill>
                  <a:schemeClr val="bg1"/>
                </a:solidFill>
              </a:rPr>
              <a:t>ana ajans bilgileri girilir.</a:t>
            </a:r>
            <a:endParaRPr lang="en-US" sz="1400" dirty="0">
              <a:solidFill>
                <a:schemeClr val="bg1"/>
              </a:solidFill>
            </a:endParaRPr>
          </a:p>
        </p:txBody>
      </p:sp>
      <p:sp>
        <p:nvSpPr>
          <p:cNvPr id="27" name="Dikdörtgen 26">
            <a:extLst>
              <a:ext uri="{FF2B5EF4-FFF2-40B4-BE49-F238E27FC236}">
                <a16:creationId xmlns:a16="http://schemas.microsoft.com/office/drawing/2014/main" id="{9DA823E2-4710-4808-BD82-3C48A0311F3B}"/>
              </a:ext>
            </a:extLst>
          </p:cNvPr>
          <p:cNvSpPr/>
          <p:nvPr/>
        </p:nvSpPr>
        <p:spPr>
          <a:xfrm>
            <a:off x="3130297" y="5874000"/>
            <a:ext cx="2406745" cy="8337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a:r>
              <a:rPr lang="tr-TR" sz="1400" dirty="0">
                <a:solidFill>
                  <a:schemeClr val="bg1"/>
                </a:solidFill>
              </a:rPr>
              <a:t>Ardından beraber çalışılan tüm ajans ve yayıncılar, virgül kullanılarak yazılabilir.</a:t>
            </a:r>
            <a:endParaRPr lang="en-US" sz="1400" dirty="0">
              <a:solidFill>
                <a:schemeClr val="bg1"/>
              </a:solidFill>
            </a:endParaRPr>
          </a:p>
        </p:txBody>
      </p:sp>
      <p:pic>
        <p:nvPicPr>
          <p:cNvPr id="28" name="Resim 27" descr="metin içeren bir resim&#10;&#10;Açıklama otomatik olarak oluşturuldu">
            <a:extLst>
              <a:ext uri="{FF2B5EF4-FFF2-40B4-BE49-F238E27FC236}">
                <a16:creationId xmlns:a16="http://schemas.microsoft.com/office/drawing/2014/main" id="{3BC9FAE1-04FC-49D7-BC2F-AAEAD73E6DA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3349" y="3074670"/>
            <a:ext cx="4751496" cy="2799331"/>
          </a:xfrm>
          <a:prstGeom prst="rect">
            <a:avLst/>
          </a:prstGeom>
        </p:spPr>
      </p:pic>
      <p:cxnSp>
        <p:nvCxnSpPr>
          <p:cNvPr id="30" name="Düz Ok Bağlayıcısı 29">
            <a:extLst>
              <a:ext uri="{FF2B5EF4-FFF2-40B4-BE49-F238E27FC236}">
                <a16:creationId xmlns:a16="http://schemas.microsoft.com/office/drawing/2014/main" id="{5110F7BB-78B2-487B-B0D7-063A61528313}"/>
              </a:ext>
            </a:extLst>
          </p:cNvPr>
          <p:cNvCxnSpPr>
            <a:cxnSpLocks/>
          </p:cNvCxnSpPr>
          <p:nvPr/>
        </p:nvCxnSpPr>
        <p:spPr>
          <a:xfrm>
            <a:off x="1933575" y="4837403"/>
            <a:ext cx="2101329" cy="994574"/>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164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par>
                                <p:cTn id="16" presetID="10" presetClass="exit" presetSubtype="0" fill="hold" grpId="1" nodeType="withEffect">
                                  <p:stCondLst>
                                    <p:cond delay="250"/>
                                  </p:stCondLst>
                                  <p:childTnLst>
                                    <p:animEffect transition="out" filter="fade">
                                      <p:cBhvr>
                                        <p:cTn id="17" dur="500"/>
                                        <p:tgtEl>
                                          <p:spTgt spid="25"/>
                                        </p:tgtEl>
                                      </p:cBhvr>
                                    </p:animEffect>
                                    <p:set>
                                      <p:cBhvr>
                                        <p:cTn id="18" dur="1" fill="hold">
                                          <p:stCondLst>
                                            <p:cond delay="499"/>
                                          </p:stCondLst>
                                        </p:cTn>
                                        <p:tgtEl>
                                          <p:spTgt spid="25"/>
                                        </p:tgtEl>
                                        <p:attrNameLst>
                                          <p:attrName>style.visibility</p:attrName>
                                        </p:attrNameLst>
                                      </p:cBhvr>
                                      <p:to>
                                        <p:strVal val="hidden"/>
                                      </p:to>
                                    </p:set>
                                  </p:childTnLst>
                                </p:cTn>
                              </p:par>
                              <p:par>
                                <p:cTn id="19" presetID="16" presetClass="entr" presetSubtype="21" fill="hold" nodeType="withEffect">
                                  <p:stCondLst>
                                    <p:cond delay="100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par>
                                <p:cTn id="38" presetID="10" presetClass="entr" presetSubtype="0" fill="hold" nodeType="withEffect">
                                  <p:stCondLst>
                                    <p:cond delay="100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22"/>
                                        </p:tgtEl>
                                      </p:cBhvr>
                                    </p:animEffect>
                                    <p:set>
                                      <p:cBhvr>
                                        <p:cTn id="54" dur="1" fill="hold">
                                          <p:stCondLst>
                                            <p:cond delay="499"/>
                                          </p:stCondLst>
                                        </p:cTn>
                                        <p:tgtEl>
                                          <p:spTgt spid="22"/>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24"/>
                                        </p:tgtEl>
                                      </p:cBhvr>
                                    </p:animEffect>
                                    <p:set>
                                      <p:cBhvr>
                                        <p:cTn id="60" dur="1" fill="hold">
                                          <p:stCondLst>
                                            <p:cond delay="499"/>
                                          </p:stCondLst>
                                        </p:cTn>
                                        <p:tgtEl>
                                          <p:spTgt spid="24"/>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1500"/>
                                  </p:stCondLst>
                                  <p:childTnLst>
                                    <p:set>
                                      <p:cBhvr>
                                        <p:cTn id="67" dur="1" fill="hold">
                                          <p:stCondLst>
                                            <p:cond delay="0"/>
                                          </p:stCondLst>
                                        </p:cTn>
                                        <p:tgtEl>
                                          <p:spTgt spid="23"/>
                                        </p:tgtEl>
                                        <p:attrNameLst>
                                          <p:attrName>style.visibility</p:attrName>
                                        </p:attrNameLst>
                                      </p:cBhvr>
                                      <p:to>
                                        <p:strVal val="visible"/>
                                      </p:to>
                                    </p:set>
                                    <p:animEffect transition="in" filter="barn(inVertical)">
                                      <p:cBhvr>
                                        <p:cTn id="68" dur="500"/>
                                        <p:tgtEl>
                                          <p:spTgt spid="2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par>
                                <p:cTn id="72" presetID="10" presetClass="entr" presetSubtype="0" fill="hold" nodeType="withEffect">
                                  <p:stCondLst>
                                    <p:cond delay="100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4" grpId="0" animBg="1"/>
      <p:bldP spid="24" grpId="1" animBg="1"/>
      <p:bldP spid="17" grpId="0" animBg="1"/>
      <p:bldP spid="25" grpId="0" animBg="1"/>
      <p:bldP spid="25" grpId="1" animBg="1"/>
      <p:bldP spid="27" grpId="0" animBg="1"/>
      <p:bldP spid="2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5"/>
          <p:cNvSpPr txBox="1">
            <a:spLocks noGrp="1"/>
          </p:cNvSpPr>
          <p:nvPr>
            <p:ph type="title"/>
          </p:nvPr>
        </p:nvSpPr>
        <p:spPr>
          <a:xfrm>
            <a:off x="1689732" y="1107281"/>
            <a:ext cx="5131593" cy="696516"/>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tr-TR" sz="5000" b="1" dirty="0">
                <a:latin typeface="+mn-lt"/>
              </a:rPr>
              <a:t>Ajanda</a:t>
            </a:r>
            <a:endParaRPr sz="5000" b="1" dirty="0">
              <a:latin typeface="+mn-lt"/>
            </a:endParaRPr>
          </a:p>
        </p:txBody>
      </p:sp>
      <p:sp>
        <p:nvSpPr>
          <p:cNvPr id="500" name="Google Shape;500;p65"/>
          <p:cNvSpPr txBox="1">
            <a:spLocks noGrp="1"/>
          </p:cNvSpPr>
          <p:nvPr>
            <p:ph type="body" sz="half" idx="1"/>
          </p:nvPr>
        </p:nvSpPr>
        <p:spPr>
          <a:xfrm>
            <a:off x="1416387" y="1907528"/>
            <a:ext cx="7609625" cy="4079323"/>
          </a:xfrm>
          <a:prstGeom prst="rect">
            <a:avLst/>
          </a:prstGeom>
          <a:noFill/>
          <a:ln>
            <a:noFill/>
          </a:ln>
        </p:spPr>
        <p:txBody>
          <a:bodyPr spcFirstLastPara="1" wrap="square" lIns="91425" tIns="45700" rIns="91425" bIns="45700" anchor="t" anchorCtr="0">
            <a:noAutofit/>
          </a:bodyPr>
          <a:lstStyle/>
          <a:p>
            <a:pPr marL="457200" indent="-457200">
              <a:lnSpc>
                <a:spcPct val="150000"/>
              </a:lnSpc>
              <a:spcBef>
                <a:spcPts val="0"/>
              </a:spcBef>
              <a:buClr>
                <a:schemeClr val="dk1"/>
              </a:buClr>
              <a:buSzPct val="100000"/>
              <a:buFont typeface="+mj-lt"/>
              <a:buAutoNum type="arabicPeriod"/>
            </a:pPr>
            <a:r>
              <a:rPr lang="tr-TR" sz="2000" b="1" dirty="0">
                <a:solidFill>
                  <a:schemeClr val="bg2">
                    <a:lumMod val="25000"/>
                  </a:schemeClr>
                </a:solidFill>
                <a:ea typeface="Calibri"/>
                <a:cs typeface="Calibri"/>
                <a:sym typeface="Calibri"/>
              </a:rPr>
              <a:t>SMARTIES Ödül Programı</a:t>
            </a:r>
          </a:p>
          <a:p>
            <a:pPr marL="457200" indent="-457200">
              <a:lnSpc>
                <a:spcPct val="150000"/>
              </a:lnSpc>
              <a:spcBef>
                <a:spcPts val="0"/>
              </a:spcBef>
              <a:buClr>
                <a:schemeClr val="dk1"/>
              </a:buClr>
              <a:buSzPct val="100000"/>
              <a:buFont typeface="+mj-lt"/>
              <a:buAutoNum type="arabicPeriod"/>
            </a:pPr>
            <a:r>
              <a:rPr lang="tr-TR" sz="2000" b="1" dirty="0">
                <a:solidFill>
                  <a:schemeClr val="bg2">
                    <a:lumMod val="25000"/>
                  </a:schemeClr>
                </a:solidFill>
                <a:ea typeface="Calibri"/>
                <a:cs typeface="Calibri"/>
                <a:sym typeface="Calibri"/>
              </a:rPr>
              <a:t>SMARTRIES BII ve WARC Media 100</a:t>
            </a:r>
          </a:p>
          <a:p>
            <a:pPr marL="457200" indent="-457200">
              <a:lnSpc>
                <a:spcPct val="150000"/>
              </a:lnSpc>
              <a:spcBef>
                <a:spcPts val="0"/>
              </a:spcBef>
              <a:buClr>
                <a:schemeClr val="dk1"/>
              </a:buClr>
              <a:buSzPct val="100000"/>
              <a:buFont typeface="+mj-lt"/>
              <a:buAutoNum type="arabicPeriod"/>
            </a:pPr>
            <a:r>
              <a:rPr lang="tr-TR" sz="2000" b="1" dirty="0">
                <a:solidFill>
                  <a:schemeClr val="bg2">
                    <a:lumMod val="25000"/>
                  </a:schemeClr>
                </a:solidFill>
                <a:ea typeface="Calibri"/>
                <a:cs typeface="Calibri"/>
                <a:sym typeface="Calibri"/>
              </a:rPr>
              <a:t>SMARTIES Türkiye Kategorileri</a:t>
            </a:r>
          </a:p>
          <a:p>
            <a:pPr marL="457200" indent="-457200">
              <a:lnSpc>
                <a:spcPct val="150000"/>
              </a:lnSpc>
              <a:spcBef>
                <a:spcPts val="0"/>
              </a:spcBef>
              <a:buClr>
                <a:schemeClr val="dk1"/>
              </a:buClr>
              <a:buSzPct val="100000"/>
              <a:buFont typeface="+mj-lt"/>
              <a:buAutoNum type="arabicPeriod"/>
            </a:pPr>
            <a:r>
              <a:rPr lang="tr-TR" sz="2000" b="1" dirty="0">
                <a:solidFill>
                  <a:schemeClr val="bg2">
                    <a:lumMod val="25000"/>
                  </a:schemeClr>
                </a:solidFill>
                <a:ea typeface="Calibri"/>
                <a:cs typeface="Calibri"/>
                <a:sym typeface="Calibri"/>
              </a:rPr>
              <a:t>Başvuru Formu</a:t>
            </a:r>
          </a:p>
          <a:p>
            <a:pPr marL="457200" indent="-457200">
              <a:lnSpc>
                <a:spcPct val="150000"/>
              </a:lnSpc>
              <a:spcBef>
                <a:spcPts val="0"/>
              </a:spcBef>
              <a:buClr>
                <a:schemeClr val="dk1"/>
              </a:buClr>
              <a:buSzPct val="100000"/>
              <a:buFont typeface="+mj-lt"/>
              <a:buAutoNum type="arabicPeriod"/>
            </a:pPr>
            <a:r>
              <a:rPr lang="tr-TR" sz="2000" b="1" dirty="0">
                <a:solidFill>
                  <a:schemeClr val="bg2">
                    <a:lumMod val="25000"/>
                  </a:schemeClr>
                </a:solidFill>
                <a:ea typeface="Calibri"/>
                <a:cs typeface="Calibri"/>
                <a:sym typeface="Calibri"/>
              </a:rPr>
              <a:t>Başvuru Ücret ve Tarihleri</a:t>
            </a:r>
          </a:p>
          <a:p>
            <a:pPr marL="457200" indent="-457200">
              <a:lnSpc>
                <a:spcPct val="150000"/>
              </a:lnSpc>
              <a:spcBef>
                <a:spcPts val="0"/>
              </a:spcBef>
              <a:buClr>
                <a:schemeClr val="dk1"/>
              </a:buClr>
              <a:buSzPct val="100000"/>
              <a:buFont typeface="+mj-lt"/>
              <a:buAutoNum type="arabicPeriod"/>
            </a:pPr>
            <a:r>
              <a:rPr lang="tr-TR" sz="2000" b="1" dirty="0">
                <a:solidFill>
                  <a:schemeClr val="bg2">
                    <a:lumMod val="25000"/>
                  </a:schemeClr>
                </a:solidFill>
                <a:ea typeface="Calibri"/>
                <a:cs typeface="Calibri"/>
                <a:sym typeface="Calibri"/>
              </a:rPr>
              <a:t>Endüstri Ödülleri</a:t>
            </a:r>
          </a:p>
          <a:p>
            <a:pPr marL="457200" indent="-457200">
              <a:lnSpc>
                <a:spcPct val="150000"/>
              </a:lnSpc>
              <a:spcBef>
                <a:spcPts val="0"/>
              </a:spcBef>
              <a:buClr>
                <a:schemeClr val="dk1"/>
              </a:buClr>
              <a:buSzPct val="100000"/>
              <a:buFont typeface="+mj-lt"/>
              <a:buAutoNum type="arabicPeriod"/>
            </a:pPr>
            <a:r>
              <a:rPr lang="tr-TR" sz="2000" b="1" dirty="0">
                <a:solidFill>
                  <a:schemeClr val="bg2">
                    <a:lumMod val="25000"/>
                  </a:schemeClr>
                </a:solidFill>
                <a:ea typeface="Calibri"/>
                <a:cs typeface="Calibri"/>
                <a:sym typeface="Calibri"/>
              </a:rPr>
              <a:t>Önemli Notlar</a:t>
            </a:r>
          </a:p>
        </p:txBody>
      </p:sp>
      <p:sp>
        <p:nvSpPr>
          <p:cNvPr id="501" name="Google Shape;501;p65"/>
          <p:cNvSpPr txBox="1">
            <a:spLocks noGrp="1"/>
          </p:cNvSpPr>
          <p:nvPr>
            <p:ph type="sldNum" sz="quarter" idx="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2" name="Resim 1">
            <a:extLst>
              <a:ext uri="{FF2B5EF4-FFF2-40B4-BE49-F238E27FC236}">
                <a16:creationId xmlns:a16="http://schemas.microsoft.com/office/drawing/2014/main" id="{04336D64-BB01-421F-91FD-2EA9F8A1DD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18527" y="5774393"/>
            <a:ext cx="809956" cy="323909"/>
          </a:xfrm>
          <a:prstGeom prst="rect">
            <a:avLst/>
          </a:prstGeom>
        </p:spPr>
      </p:pic>
      <p:grpSp>
        <p:nvGrpSpPr>
          <p:cNvPr id="7" name="Grup 6">
            <a:extLst>
              <a:ext uri="{FF2B5EF4-FFF2-40B4-BE49-F238E27FC236}">
                <a16:creationId xmlns:a16="http://schemas.microsoft.com/office/drawing/2014/main" id="{9421F6F5-F9B5-4261-92AD-93701553E055}"/>
              </a:ext>
            </a:extLst>
          </p:cNvPr>
          <p:cNvGrpSpPr/>
          <p:nvPr/>
        </p:nvGrpSpPr>
        <p:grpSpPr>
          <a:xfrm>
            <a:off x="8813484" y="3116391"/>
            <a:ext cx="3074031" cy="3239959"/>
            <a:chOff x="8813484" y="3116391"/>
            <a:chExt cx="3074031" cy="3239959"/>
          </a:xfrm>
        </p:grpSpPr>
        <p:pic>
          <p:nvPicPr>
            <p:cNvPr id="502" name="Google Shape;502;p6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813484" y="3116391"/>
              <a:ext cx="3074031" cy="3239959"/>
            </a:xfrm>
            <a:prstGeom prst="rect">
              <a:avLst/>
            </a:prstGeom>
            <a:noFill/>
            <a:ln>
              <a:noFill/>
            </a:ln>
          </p:spPr>
        </p:pic>
        <p:pic>
          <p:nvPicPr>
            <p:cNvPr id="6" name="Resim 5">
              <a:extLst>
                <a:ext uri="{FF2B5EF4-FFF2-40B4-BE49-F238E27FC236}">
                  <a16:creationId xmlns:a16="http://schemas.microsoft.com/office/drawing/2014/main" id="{8DB55F87-55C1-49AE-B52E-D018BF0A1D1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228896" y="3582547"/>
              <a:ext cx="1315279" cy="227454"/>
            </a:xfrm>
            <a:prstGeom prst="rect">
              <a:avLst/>
            </a:prstGeom>
          </p:spPr>
        </p:pic>
      </p:grpSp>
    </p:spTree>
    <p:extLst>
      <p:ext uri="{BB962C8B-B14F-4D97-AF65-F5344CB8AC3E}">
        <p14:creationId xmlns:p14="http://schemas.microsoft.com/office/powerpoint/2010/main" val="374524495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6" name="Google Shape;796;p89"/>
          <p:cNvSpPr txBox="1"/>
          <p:nvPr/>
        </p:nvSpPr>
        <p:spPr>
          <a:xfrm>
            <a:off x="595452" y="431666"/>
            <a:ext cx="8519051" cy="535531"/>
          </a:xfrm>
          <a:prstGeom prst="rect">
            <a:avLst/>
          </a:prstGeom>
          <a:noFill/>
          <a:ln>
            <a:noFill/>
          </a:ln>
        </p:spPr>
        <p:txBody>
          <a:bodyPr spcFirstLastPara="1" wrap="square" lIns="60950" tIns="45700" rIns="60950" bIns="45700" anchor="ctr" anchorCtr="0">
            <a:noAutofit/>
          </a:bodyPr>
          <a:lstStyle/>
          <a:p>
            <a:pPr marL="0" marR="0" lvl="0" indent="0" algn="l" rtl="0">
              <a:lnSpc>
                <a:spcPct val="90000"/>
              </a:lnSpc>
              <a:spcBef>
                <a:spcPts val="0"/>
              </a:spcBef>
              <a:spcAft>
                <a:spcPts val="0"/>
              </a:spcAft>
              <a:buClr>
                <a:schemeClr val="accent4"/>
              </a:buClr>
              <a:buSzPts val="3200"/>
              <a:buFont typeface="Arial"/>
              <a:buNone/>
            </a:pPr>
            <a:r>
              <a:rPr lang="tr-TR" sz="3200" dirty="0">
                <a:solidFill>
                  <a:schemeClr val="bg2">
                    <a:lumMod val="50000"/>
                  </a:schemeClr>
                </a:solidFill>
                <a:latin typeface="Arial"/>
                <a:ea typeface="Arial"/>
                <a:cs typeface="Arial"/>
                <a:sym typeface="Arial"/>
              </a:rPr>
              <a:t>Başvuru Formu – Step 1</a:t>
            </a:r>
          </a:p>
        </p:txBody>
      </p:sp>
      <p:sp>
        <p:nvSpPr>
          <p:cNvPr id="29" name="Dikdörtgen 28">
            <a:extLst>
              <a:ext uri="{FF2B5EF4-FFF2-40B4-BE49-F238E27FC236}">
                <a16:creationId xmlns:a16="http://schemas.microsoft.com/office/drawing/2014/main" id="{F5EEAA84-B5C6-4B5E-B110-C27ECED2279A}"/>
              </a:ext>
            </a:extLst>
          </p:cNvPr>
          <p:cNvSpPr/>
          <p:nvPr/>
        </p:nvSpPr>
        <p:spPr>
          <a:xfrm>
            <a:off x="690134" y="4826250"/>
            <a:ext cx="6144482" cy="8337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algn="ctr"/>
            <a:r>
              <a:rPr lang="tr-TR" sz="1400" dirty="0">
                <a:solidFill>
                  <a:schemeClr val="bg1"/>
                </a:solidFill>
              </a:rPr>
              <a:t>Kampanyanın üzerinde çalışmış olan herkesin buraya eklenmesi, bir ödül kazandığınızda Kazananlar Galerimizde bu kişilerin isimleri geçiyor olacak, bu nedenle oldukça önemli. </a:t>
            </a:r>
            <a:endParaRPr lang="en-US" sz="1400" dirty="0">
              <a:solidFill>
                <a:schemeClr val="bg1"/>
              </a:solidFill>
            </a:endParaRPr>
          </a:p>
        </p:txBody>
      </p:sp>
      <p:pic>
        <p:nvPicPr>
          <p:cNvPr id="44" name="Resim 43">
            <a:extLst>
              <a:ext uri="{FF2B5EF4-FFF2-40B4-BE49-F238E27FC236}">
                <a16:creationId xmlns:a16="http://schemas.microsoft.com/office/drawing/2014/main" id="{C084A31A-0599-47C3-8DA5-8F6CC0EE57B9}"/>
              </a:ext>
            </a:extLst>
          </p:cNvPr>
          <p:cNvPicPr>
            <a:picLocks noChangeAspect="1"/>
          </p:cNvPicPr>
          <p:nvPr/>
        </p:nvPicPr>
        <p:blipFill>
          <a:blip r:embed="rId3"/>
          <a:stretch>
            <a:fillRect/>
          </a:stretch>
        </p:blipFill>
        <p:spPr>
          <a:xfrm>
            <a:off x="690134" y="1385703"/>
            <a:ext cx="6144482" cy="2638793"/>
          </a:xfrm>
          <a:prstGeom prst="rect">
            <a:avLst/>
          </a:prstGeom>
        </p:spPr>
      </p:pic>
      <p:pic>
        <p:nvPicPr>
          <p:cNvPr id="47" name="Resim 46">
            <a:extLst>
              <a:ext uri="{FF2B5EF4-FFF2-40B4-BE49-F238E27FC236}">
                <a16:creationId xmlns:a16="http://schemas.microsoft.com/office/drawing/2014/main" id="{8E9A0CC3-78D4-4939-BB34-6D5F8F91E9CD}"/>
              </a:ext>
            </a:extLst>
          </p:cNvPr>
          <p:cNvPicPr>
            <a:picLocks noChangeAspect="1"/>
          </p:cNvPicPr>
          <p:nvPr/>
        </p:nvPicPr>
        <p:blipFill>
          <a:blip r:embed="rId4"/>
          <a:stretch>
            <a:fillRect/>
          </a:stretch>
        </p:blipFill>
        <p:spPr>
          <a:xfrm>
            <a:off x="10329842" y="5918273"/>
            <a:ext cx="1133515" cy="358946"/>
          </a:xfrm>
          <a:prstGeom prst="rect">
            <a:avLst/>
          </a:prstGeom>
        </p:spPr>
      </p:pic>
      <p:cxnSp>
        <p:nvCxnSpPr>
          <p:cNvPr id="26" name="Düz Ok Bağlayıcısı 25">
            <a:extLst>
              <a:ext uri="{FF2B5EF4-FFF2-40B4-BE49-F238E27FC236}">
                <a16:creationId xmlns:a16="http://schemas.microsoft.com/office/drawing/2014/main" id="{1D223BFA-C231-4972-9877-A6E4E4E9BB0F}"/>
              </a:ext>
            </a:extLst>
          </p:cNvPr>
          <p:cNvCxnSpPr>
            <a:cxnSpLocks/>
            <a:stCxn id="44" idx="2"/>
          </p:cNvCxnSpPr>
          <p:nvPr/>
        </p:nvCxnSpPr>
        <p:spPr>
          <a:xfrm>
            <a:off x="3762375" y="4024496"/>
            <a:ext cx="0" cy="801754"/>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823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6" name="Google Shape;796;p89"/>
          <p:cNvSpPr txBox="1"/>
          <p:nvPr/>
        </p:nvSpPr>
        <p:spPr>
          <a:xfrm>
            <a:off x="595452" y="431666"/>
            <a:ext cx="8519051" cy="535531"/>
          </a:xfrm>
          <a:prstGeom prst="rect">
            <a:avLst/>
          </a:prstGeom>
          <a:noFill/>
          <a:ln>
            <a:noFill/>
          </a:ln>
        </p:spPr>
        <p:txBody>
          <a:bodyPr spcFirstLastPara="1" wrap="square" lIns="60950" tIns="45700" rIns="60950" bIns="45700" anchor="ctr" anchorCtr="0">
            <a:noAutofit/>
          </a:bodyPr>
          <a:lstStyle/>
          <a:p>
            <a:pPr marL="0" marR="0" lvl="0" indent="0" algn="l" rtl="0">
              <a:lnSpc>
                <a:spcPct val="90000"/>
              </a:lnSpc>
              <a:spcBef>
                <a:spcPts val="0"/>
              </a:spcBef>
              <a:spcAft>
                <a:spcPts val="0"/>
              </a:spcAft>
              <a:buClr>
                <a:schemeClr val="accent4"/>
              </a:buClr>
              <a:buSzPts val="3200"/>
              <a:buFont typeface="Arial"/>
              <a:buNone/>
            </a:pPr>
            <a:r>
              <a:rPr lang="tr-TR" sz="3200" dirty="0">
                <a:solidFill>
                  <a:schemeClr val="bg2">
                    <a:lumMod val="50000"/>
                  </a:schemeClr>
                </a:solidFill>
                <a:latin typeface="Arial"/>
                <a:ea typeface="Arial"/>
                <a:cs typeface="Arial"/>
                <a:sym typeface="Arial"/>
              </a:rPr>
              <a:t>Başvuru Formu – Step 2</a:t>
            </a:r>
          </a:p>
        </p:txBody>
      </p:sp>
      <p:pic>
        <p:nvPicPr>
          <p:cNvPr id="47" name="Resim 46">
            <a:extLst>
              <a:ext uri="{FF2B5EF4-FFF2-40B4-BE49-F238E27FC236}">
                <a16:creationId xmlns:a16="http://schemas.microsoft.com/office/drawing/2014/main" id="{8E9A0CC3-78D4-4939-BB34-6D5F8F91E9CD}"/>
              </a:ext>
            </a:extLst>
          </p:cNvPr>
          <p:cNvPicPr>
            <a:picLocks noChangeAspect="1"/>
          </p:cNvPicPr>
          <p:nvPr/>
        </p:nvPicPr>
        <p:blipFill>
          <a:blip r:embed="rId3"/>
          <a:stretch>
            <a:fillRect/>
          </a:stretch>
        </p:blipFill>
        <p:spPr>
          <a:xfrm>
            <a:off x="10596542" y="6097746"/>
            <a:ext cx="1133515" cy="358946"/>
          </a:xfrm>
          <a:prstGeom prst="rect">
            <a:avLst/>
          </a:prstGeom>
        </p:spPr>
      </p:pic>
      <p:pic>
        <p:nvPicPr>
          <p:cNvPr id="3" name="Resim 2" descr="metin içeren bir resim&#10;&#10;Açıklama otomatik olarak oluşturuldu">
            <a:extLst>
              <a:ext uri="{FF2B5EF4-FFF2-40B4-BE49-F238E27FC236}">
                <a16:creationId xmlns:a16="http://schemas.microsoft.com/office/drawing/2014/main" id="{841533B7-6B4C-4F1A-A392-9885266DFDEB}"/>
              </a:ext>
            </a:extLst>
          </p:cNvPr>
          <p:cNvPicPr>
            <a:picLocks noChangeAspect="1"/>
          </p:cNvPicPr>
          <p:nvPr/>
        </p:nvPicPr>
        <p:blipFill>
          <a:blip r:embed="rId4"/>
          <a:stretch>
            <a:fillRect/>
          </a:stretch>
        </p:blipFill>
        <p:spPr>
          <a:xfrm>
            <a:off x="595452" y="1486743"/>
            <a:ext cx="6163535" cy="1000265"/>
          </a:xfrm>
          <a:prstGeom prst="rect">
            <a:avLst/>
          </a:prstGeom>
        </p:spPr>
      </p:pic>
      <p:sp>
        <p:nvSpPr>
          <p:cNvPr id="9" name="Metin kutusu 8">
            <a:extLst>
              <a:ext uri="{FF2B5EF4-FFF2-40B4-BE49-F238E27FC236}">
                <a16:creationId xmlns:a16="http://schemas.microsoft.com/office/drawing/2014/main" id="{B58FFFA8-4221-4927-A40C-4C62296A7B77}"/>
              </a:ext>
            </a:extLst>
          </p:cNvPr>
          <p:cNvSpPr txBox="1"/>
          <p:nvPr/>
        </p:nvSpPr>
        <p:spPr>
          <a:xfrm>
            <a:off x="595452" y="2559421"/>
            <a:ext cx="9110524" cy="3970318"/>
          </a:xfrm>
          <a:prstGeom prst="rect">
            <a:avLst/>
          </a:prstGeom>
          <a:noFill/>
        </p:spPr>
        <p:txBody>
          <a:bodyPr wrap="square" numCol="2">
            <a:spAutoFit/>
          </a:bodyPr>
          <a:lstStyle/>
          <a:p>
            <a:pPr defTabSz="914171">
              <a:defRPr/>
            </a:pPr>
            <a:r>
              <a:rPr lang="tr-TR" dirty="0">
                <a:solidFill>
                  <a:schemeClr val="bg1">
                    <a:lumMod val="50000"/>
                  </a:schemeClr>
                </a:solidFill>
              </a:rPr>
              <a:t>Case </a:t>
            </a:r>
            <a:r>
              <a:rPr lang="tr-TR" dirty="0" err="1">
                <a:solidFill>
                  <a:schemeClr val="bg1">
                    <a:lumMod val="50000"/>
                  </a:schemeClr>
                </a:solidFill>
              </a:rPr>
              <a:t>Study</a:t>
            </a:r>
            <a:r>
              <a:rPr lang="tr-TR" dirty="0">
                <a:solidFill>
                  <a:schemeClr val="bg1">
                    <a:lumMod val="50000"/>
                  </a:schemeClr>
                </a:solidFill>
              </a:rPr>
              <a:t> içerisinde 4 bölüm ve her bölümün içerisinde alt bölümler bulunuyor. </a:t>
            </a:r>
          </a:p>
          <a:p>
            <a:pPr marL="800100" lvl="1" indent="-342900" defTabSz="914171">
              <a:buFont typeface="+mj-lt"/>
              <a:buAutoNum type="arabicPeriod"/>
              <a:defRPr/>
            </a:pPr>
            <a:endParaRPr lang="tr-TR" b="1" dirty="0">
              <a:solidFill>
                <a:schemeClr val="bg1">
                  <a:lumMod val="50000"/>
                </a:schemeClr>
              </a:solidFill>
            </a:endParaRPr>
          </a:p>
          <a:p>
            <a:pPr marL="800100" lvl="1" indent="-342900" defTabSz="914171">
              <a:buFont typeface="+mj-lt"/>
              <a:buAutoNum type="arabicPeriod"/>
              <a:defRPr/>
            </a:pPr>
            <a:r>
              <a:rPr lang="tr-TR" b="1" dirty="0" err="1">
                <a:solidFill>
                  <a:schemeClr val="bg1">
                    <a:lumMod val="50000"/>
                  </a:schemeClr>
                </a:solidFill>
              </a:rPr>
              <a:t>Strategy</a:t>
            </a:r>
            <a:r>
              <a:rPr lang="tr-TR" b="1" dirty="0">
                <a:solidFill>
                  <a:schemeClr val="bg1">
                    <a:lumMod val="50000"/>
                  </a:schemeClr>
                </a:solidFill>
              </a:rPr>
              <a:t> – Puanlamada %20</a:t>
            </a:r>
          </a:p>
          <a:p>
            <a:pPr marL="1200150" lvl="2" indent="-285750" defTabSz="914171">
              <a:buFont typeface="Arial" panose="020B0604020202020204" pitchFamily="34" charset="0"/>
              <a:buChar char="•"/>
              <a:defRPr/>
            </a:pPr>
            <a:r>
              <a:rPr lang="tr-TR" dirty="0" err="1">
                <a:solidFill>
                  <a:schemeClr val="bg1">
                    <a:lumMod val="50000"/>
                  </a:schemeClr>
                </a:solidFill>
              </a:rPr>
              <a:t>Objective</a:t>
            </a:r>
            <a:endParaRPr lang="tr-TR" dirty="0">
              <a:solidFill>
                <a:schemeClr val="bg1">
                  <a:lumMod val="50000"/>
                </a:schemeClr>
              </a:solidFill>
            </a:endParaRPr>
          </a:p>
          <a:p>
            <a:pPr marL="1200150" lvl="2" indent="-285750" defTabSz="914171">
              <a:buFont typeface="Arial" panose="020B0604020202020204" pitchFamily="34" charset="0"/>
              <a:buChar char="•"/>
              <a:defRPr/>
            </a:pPr>
            <a:r>
              <a:rPr lang="tr-TR" dirty="0" err="1">
                <a:solidFill>
                  <a:schemeClr val="bg1">
                    <a:lumMod val="50000"/>
                  </a:schemeClr>
                </a:solidFill>
              </a:rPr>
              <a:t>Target</a:t>
            </a:r>
            <a:r>
              <a:rPr lang="tr-TR" dirty="0">
                <a:solidFill>
                  <a:schemeClr val="bg1">
                    <a:lumMod val="50000"/>
                  </a:schemeClr>
                </a:solidFill>
              </a:rPr>
              <a:t> </a:t>
            </a:r>
            <a:r>
              <a:rPr lang="tr-TR" dirty="0" err="1">
                <a:solidFill>
                  <a:schemeClr val="bg1">
                    <a:lumMod val="50000"/>
                  </a:schemeClr>
                </a:solidFill>
              </a:rPr>
              <a:t>Audience</a:t>
            </a:r>
            <a:endParaRPr lang="tr-TR" dirty="0">
              <a:solidFill>
                <a:schemeClr val="bg1">
                  <a:lumMod val="50000"/>
                </a:schemeClr>
              </a:solidFill>
            </a:endParaRPr>
          </a:p>
          <a:p>
            <a:pPr marL="1200150" lvl="2" indent="-285750" defTabSz="914171">
              <a:buFont typeface="Arial" panose="020B0604020202020204" pitchFamily="34" charset="0"/>
              <a:buChar char="•"/>
              <a:defRPr/>
            </a:pPr>
            <a:r>
              <a:rPr lang="tr-TR" dirty="0">
                <a:solidFill>
                  <a:schemeClr val="bg1">
                    <a:lumMod val="50000"/>
                  </a:schemeClr>
                </a:solidFill>
              </a:rPr>
              <a:t>Creative </a:t>
            </a:r>
            <a:r>
              <a:rPr lang="tr-TR" dirty="0" err="1">
                <a:solidFill>
                  <a:schemeClr val="bg1">
                    <a:lumMod val="50000"/>
                  </a:schemeClr>
                </a:solidFill>
              </a:rPr>
              <a:t>Strategy</a:t>
            </a:r>
            <a:endParaRPr lang="tr-TR" dirty="0">
              <a:solidFill>
                <a:schemeClr val="bg1">
                  <a:lumMod val="50000"/>
                </a:schemeClr>
              </a:solidFill>
            </a:endParaRPr>
          </a:p>
          <a:p>
            <a:pPr marL="1200150" lvl="2" indent="-285750" defTabSz="914171">
              <a:buFont typeface="Arial" panose="020B0604020202020204" pitchFamily="34" charset="0"/>
              <a:buChar char="•"/>
              <a:defRPr/>
            </a:pPr>
            <a:r>
              <a:rPr lang="tr-TR" dirty="0" err="1">
                <a:solidFill>
                  <a:schemeClr val="bg1">
                    <a:lumMod val="50000"/>
                  </a:schemeClr>
                </a:solidFill>
              </a:rPr>
              <a:t>Context</a:t>
            </a:r>
            <a:endParaRPr lang="tr-TR" dirty="0">
              <a:solidFill>
                <a:schemeClr val="bg1">
                  <a:lumMod val="50000"/>
                </a:schemeClr>
              </a:solidFill>
            </a:endParaRPr>
          </a:p>
          <a:p>
            <a:pPr lvl="2" defTabSz="914171">
              <a:defRPr/>
            </a:pPr>
            <a:endParaRPr lang="tr-TR" dirty="0">
              <a:solidFill>
                <a:schemeClr val="bg1">
                  <a:lumMod val="50000"/>
                </a:schemeClr>
              </a:solidFill>
            </a:endParaRPr>
          </a:p>
          <a:p>
            <a:pPr marL="800100" lvl="1" indent="-342900" defTabSz="914171">
              <a:buFont typeface="+mj-lt"/>
              <a:buAutoNum type="arabicPeriod"/>
              <a:defRPr/>
            </a:pPr>
            <a:r>
              <a:rPr lang="tr-TR" b="1" dirty="0" err="1">
                <a:solidFill>
                  <a:srgbClr val="7F7F7F"/>
                </a:solidFill>
              </a:rPr>
              <a:t>Execution</a:t>
            </a:r>
            <a:r>
              <a:rPr lang="tr-TR" b="1" dirty="0">
                <a:solidFill>
                  <a:srgbClr val="7F7F7F"/>
                </a:solidFill>
              </a:rPr>
              <a:t> </a:t>
            </a:r>
            <a:r>
              <a:rPr lang="tr-TR" b="1" dirty="0">
                <a:solidFill>
                  <a:schemeClr val="bg1">
                    <a:lumMod val="50000"/>
                  </a:schemeClr>
                </a:solidFill>
              </a:rPr>
              <a:t>– Puanlamada %20</a:t>
            </a:r>
            <a:r>
              <a:rPr lang="tr-TR" b="1" dirty="0">
                <a:solidFill>
                  <a:srgbClr val="7F7F7F"/>
                </a:solidFill>
              </a:rPr>
              <a:t> </a:t>
            </a:r>
          </a:p>
          <a:p>
            <a:pPr marL="1257300" lvl="2" indent="-342900" defTabSz="914171">
              <a:buFont typeface="Arial" panose="020B0604020202020204" pitchFamily="34" charset="0"/>
              <a:buChar char="•"/>
              <a:defRPr/>
            </a:pPr>
            <a:r>
              <a:rPr lang="tr-TR" dirty="0" err="1">
                <a:solidFill>
                  <a:srgbClr val="7F7F7F"/>
                </a:solidFill>
              </a:rPr>
              <a:t>Overall</a:t>
            </a:r>
            <a:r>
              <a:rPr lang="tr-TR" dirty="0">
                <a:solidFill>
                  <a:srgbClr val="7F7F7F"/>
                </a:solidFill>
              </a:rPr>
              <a:t> </a:t>
            </a:r>
            <a:r>
              <a:rPr lang="tr-TR" dirty="0" err="1">
                <a:solidFill>
                  <a:srgbClr val="7F7F7F"/>
                </a:solidFill>
              </a:rPr>
              <a:t>Campaign</a:t>
            </a:r>
            <a:r>
              <a:rPr lang="tr-TR" dirty="0">
                <a:solidFill>
                  <a:srgbClr val="7F7F7F"/>
                </a:solidFill>
              </a:rPr>
              <a:t> </a:t>
            </a:r>
            <a:r>
              <a:rPr lang="tr-TR" dirty="0" err="1">
                <a:solidFill>
                  <a:srgbClr val="7F7F7F"/>
                </a:solidFill>
              </a:rPr>
              <a:t>Execution</a:t>
            </a:r>
            <a:endParaRPr lang="tr-TR" dirty="0">
              <a:solidFill>
                <a:srgbClr val="7F7F7F"/>
              </a:solidFill>
            </a:endParaRPr>
          </a:p>
          <a:p>
            <a:pPr marL="1257300" lvl="2" indent="-342900" defTabSz="914171">
              <a:buFont typeface="Arial" panose="020B0604020202020204" pitchFamily="34" charset="0"/>
              <a:buChar char="•"/>
              <a:defRPr/>
            </a:pPr>
            <a:r>
              <a:rPr lang="tr-TR" dirty="0">
                <a:solidFill>
                  <a:srgbClr val="7F7F7F"/>
                </a:solidFill>
              </a:rPr>
              <a:t>Mobile </a:t>
            </a:r>
            <a:r>
              <a:rPr lang="tr-TR" dirty="0" err="1">
                <a:solidFill>
                  <a:srgbClr val="7F7F7F"/>
                </a:solidFill>
              </a:rPr>
              <a:t>Execution</a:t>
            </a:r>
            <a:endParaRPr lang="tr-TR" dirty="0">
              <a:solidFill>
                <a:srgbClr val="7F7F7F"/>
              </a:solidFill>
            </a:endParaRPr>
          </a:p>
          <a:p>
            <a:pPr marL="1257300" lvl="2" indent="-342900" defTabSz="914171">
              <a:buFont typeface="Arial" panose="020B0604020202020204" pitchFamily="34" charset="0"/>
              <a:buChar char="•"/>
              <a:defRPr/>
            </a:pPr>
            <a:endParaRPr lang="tr-TR" b="1" dirty="0">
              <a:solidFill>
                <a:srgbClr val="7F7F7F"/>
              </a:solidFill>
            </a:endParaRPr>
          </a:p>
          <a:p>
            <a:pPr marL="800100" lvl="1" indent="-342900" defTabSz="914171">
              <a:buFont typeface="+mj-lt"/>
              <a:buAutoNum type="arabicPeriod"/>
              <a:defRPr/>
            </a:pPr>
            <a:endParaRPr lang="tr-TR" b="1" dirty="0">
              <a:solidFill>
                <a:srgbClr val="7F7F7F"/>
              </a:solidFill>
            </a:endParaRPr>
          </a:p>
          <a:p>
            <a:pPr marL="800100" lvl="1" indent="-342900" defTabSz="914171">
              <a:buFont typeface="+mj-lt"/>
              <a:buAutoNum type="arabicPeriod"/>
              <a:defRPr/>
            </a:pPr>
            <a:endParaRPr lang="tr-TR" b="1" dirty="0">
              <a:solidFill>
                <a:srgbClr val="7F7F7F"/>
              </a:solidFill>
            </a:endParaRPr>
          </a:p>
          <a:p>
            <a:pPr marL="800100" lvl="1" indent="-342900" defTabSz="914171">
              <a:buFont typeface="+mj-lt"/>
              <a:buAutoNum type="arabicPeriod"/>
              <a:defRPr/>
            </a:pPr>
            <a:endParaRPr lang="tr-TR" b="1" dirty="0">
              <a:solidFill>
                <a:srgbClr val="7F7F7F"/>
              </a:solidFill>
            </a:endParaRPr>
          </a:p>
          <a:p>
            <a:pPr marL="800100" lvl="1" indent="-342900" defTabSz="914171">
              <a:buFont typeface="+mj-lt"/>
              <a:buAutoNum type="arabicPeriod"/>
              <a:defRPr/>
            </a:pPr>
            <a:endParaRPr lang="tr-TR" b="1" dirty="0">
              <a:solidFill>
                <a:srgbClr val="7F7F7F"/>
              </a:solidFill>
            </a:endParaRPr>
          </a:p>
          <a:p>
            <a:pPr marL="800100" lvl="1" indent="-342900" defTabSz="914171">
              <a:buFont typeface="+mj-lt"/>
              <a:buAutoNum type="arabicPeriod"/>
              <a:defRPr/>
            </a:pPr>
            <a:r>
              <a:rPr lang="tr-TR" b="1" dirty="0">
                <a:solidFill>
                  <a:srgbClr val="7F7F7F"/>
                </a:solidFill>
              </a:rPr>
              <a:t>Business Impact </a:t>
            </a:r>
            <a:r>
              <a:rPr lang="tr-TR" b="1" dirty="0">
                <a:solidFill>
                  <a:schemeClr val="bg1">
                    <a:lumMod val="50000"/>
                  </a:schemeClr>
                </a:solidFill>
              </a:rPr>
              <a:t>– Puanlamada %40</a:t>
            </a:r>
          </a:p>
          <a:p>
            <a:pPr marL="1257300" lvl="2" indent="-342900" defTabSz="914171">
              <a:buFont typeface="Arial" panose="020B0604020202020204" pitchFamily="34" charset="0"/>
              <a:buChar char="•"/>
              <a:defRPr/>
            </a:pPr>
            <a:r>
              <a:rPr lang="tr-TR" dirty="0" err="1">
                <a:solidFill>
                  <a:schemeClr val="bg1">
                    <a:lumMod val="50000"/>
                  </a:schemeClr>
                </a:solidFill>
              </a:rPr>
              <a:t>Context</a:t>
            </a:r>
            <a:endParaRPr lang="tr-TR" dirty="0">
              <a:solidFill>
                <a:schemeClr val="bg1">
                  <a:lumMod val="50000"/>
                </a:schemeClr>
              </a:solidFill>
            </a:endParaRPr>
          </a:p>
          <a:p>
            <a:pPr marL="1257300" lvl="2" indent="-342900" defTabSz="914171">
              <a:buFont typeface="Arial" panose="020B0604020202020204" pitchFamily="34" charset="0"/>
              <a:buChar char="•"/>
              <a:defRPr/>
            </a:pPr>
            <a:r>
              <a:rPr lang="tr-TR" dirty="0">
                <a:solidFill>
                  <a:schemeClr val="bg1">
                    <a:lumMod val="50000"/>
                  </a:schemeClr>
                </a:solidFill>
              </a:rPr>
              <a:t>Evaluation</a:t>
            </a:r>
          </a:p>
          <a:p>
            <a:pPr marL="1257300" lvl="2" indent="-342900" defTabSz="914171">
              <a:buFont typeface="Arial" panose="020B0604020202020204" pitchFamily="34" charset="0"/>
              <a:buChar char="•"/>
              <a:defRPr/>
            </a:pPr>
            <a:r>
              <a:rPr lang="tr-TR" dirty="0">
                <a:solidFill>
                  <a:schemeClr val="bg1">
                    <a:lumMod val="50000"/>
                  </a:schemeClr>
                </a:solidFill>
              </a:rPr>
              <a:t>Market Impact</a:t>
            </a:r>
          </a:p>
          <a:p>
            <a:pPr marL="1257300" lvl="2" indent="-342900" defTabSz="914171">
              <a:buFont typeface="Arial" panose="020B0604020202020204" pitchFamily="34" charset="0"/>
              <a:buChar char="•"/>
              <a:defRPr/>
            </a:pPr>
            <a:r>
              <a:rPr lang="tr-TR" dirty="0">
                <a:solidFill>
                  <a:schemeClr val="bg1">
                    <a:lumMod val="50000"/>
                  </a:schemeClr>
                </a:solidFill>
              </a:rPr>
              <a:t>ROI (</a:t>
            </a:r>
            <a:r>
              <a:rPr lang="tr-TR" dirty="0" err="1">
                <a:solidFill>
                  <a:schemeClr val="bg1">
                    <a:lumMod val="50000"/>
                  </a:schemeClr>
                </a:solidFill>
              </a:rPr>
              <a:t>optional</a:t>
            </a:r>
            <a:r>
              <a:rPr lang="tr-TR" dirty="0">
                <a:solidFill>
                  <a:schemeClr val="bg1">
                    <a:lumMod val="50000"/>
                  </a:schemeClr>
                </a:solidFill>
              </a:rPr>
              <a:t>)</a:t>
            </a:r>
          </a:p>
          <a:p>
            <a:pPr lvl="2" defTabSz="914171">
              <a:defRPr/>
            </a:pPr>
            <a:endParaRPr lang="tr-TR" dirty="0">
              <a:solidFill>
                <a:schemeClr val="bg1">
                  <a:lumMod val="50000"/>
                </a:schemeClr>
              </a:solidFill>
            </a:endParaRPr>
          </a:p>
          <a:p>
            <a:pPr marL="800100" lvl="1" indent="-342900" defTabSz="914171">
              <a:buFont typeface="+mj-lt"/>
              <a:buAutoNum type="arabicPeriod"/>
              <a:defRPr/>
            </a:pPr>
            <a:r>
              <a:rPr lang="tr-TR" b="1" dirty="0" err="1">
                <a:solidFill>
                  <a:srgbClr val="7F7F7F"/>
                </a:solidFill>
              </a:rPr>
              <a:t>Creativity</a:t>
            </a:r>
            <a:r>
              <a:rPr lang="tr-TR" b="1" dirty="0">
                <a:solidFill>
                  <a:srgbClr val="7F7F7F"/>
                </a:solidFill>
              </a:rPr>
              <a:t> </a:t>
            </a:r>
            <a:r>
              <a:rPr lang="tr-TR" b="1" dirty="0">
                <a:solidFill>
                  <a:schemeClr val="bg1">
                    <a:lumMod val="50000"/>
                  </a:schemeClr>
                </a:solidFill>
              </a:rPr>
              <a:t>– Puanlamada %20</a:t>
            </a:r>
          </a:p>
          <a:p>
            <a:pPr marL="1257300" lvl="2" indent="-342900" defTabSz="914171">
              <a:buFont typeface="Arial" panose="020B0604020202020204" pitchFamily="34" charset="0"/>
              <a:buChar char="•"/>
              <a:defRPr/>
            </a:pPr>
            <a:r>
              <a:rPr lang="tr-TR" dirty="0">
                <a:solidFill>
                  <a:srgbClr val="7F7F7F"/>
                </a:solidFill>
              </a:rPr>
              <a:t>Creative </a:t>
            </a:r>
            <a:r>
              <a:rPr lang="tr-TR" dirty="0" err="1">
                <a:solidFill>
                  <a:srgbClr val="7F7F7F"/>
                </a:solidFill>
              </a:rPr>
              <a:t>Sample</a:t>
            </a:r>
            <a:r>
              <a:rPr lang="tr-TR" dirty="0">
                <a:solidFill>
                  <a:srgbClr val="7F7F7F"/>
                </a:solidFill>
              </a:rPr>
              <a:t>/s</a:t>
            </a:r>
          </a:p>
        </p:txBody>
      </p:sp>
    </p:spTree>
    <p:extLst>
      <p:ext uri="{BB962C8B-B14F-4D97-AF65-F5344CB8AC3E}">
        <p14:creationId xmlns:p14="http://schemas.microsoft.com/office/powerpoint/2010/main" val="1486751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6" name="Google Shape;796;p89"/>
          <p:cNvSpPr txBox="1"/>
          <p:nvPr/>
        </p:nvSpPr>
        <p:spPr>
          <a:xfrm>
            <a:off x="595452" y="431666"/>
            <a:ext cx="8519051" cy="535531"/>
          </a:xfrm>
          <a:prstGeom prst="rect">
            <a:avLst/>
          </a:prstGeom>
          <a:noFill/>
          <a:ln>
            <a:noFill/>
          </a:ln>
        </p:spPr>
        <p:txBody>
          <a:bodyPr spcFirstLastPara="1" wrap="square" lIns="60950" tIns="45700" rIns="60950" bIns="45700" anchor="ctr" anchorCtr="0">
            <a:noAutofit/>
          </a:bodyPr>
          <a:lstStyle/>
          <a:p>
            <a:pPr marL="0" marR="0" lvl="0" indent="0" algn="l" rtl="0">
              <a:lnSpc>
                <a:spcPct val="90000"/>
              </a:lnSpc>
              <a:spcBef>
                <a:spcPts val="0"/>
              </a:spcBef>
              <a:spcAft>
                <a:spcPts val="0"/>
              </a:spcAft>
              <a:buClr>
                <a:schemeClr val="accent4"/>
              </a:buClr>
              <a:buSzPts val="3200"/>
              <a:buFont typeface="Arial"/>
              <a:buNone/>
            </a:pPr>
            <a:r>
              <a:rPr lang="tr-TR" sz="3200" dirty="0">
                <a:solidFill>
                  <a:schemeClr val="bg2">
                    <a:lumMod val="50000"/>
                  </a:schemeClr>
                </a:solidFill>
                <a:latin typeface="Arial"/>
                <a:ea typeface="Arial"/>
                <a:cs typeface="Arial"/>
                <a:sym typeface="Arial"/>
              </a:rPr>
              <a:t>Başvuru Formu – Step 3</a:t>
            </a:r>
          </a:p>
        </p:txBody>
      </p:sp>
      <p:pic>
        <p:nvPicPr>
          <p:cNvPr id="4" name="Resim 3">
            <a:extLst>
              <a:ext uri="{FF2B5EF4-FFF2-40B4-BE49-F238E27FC236}">
                <a16:creationId xmlns:a16="http://schemas.microsoft.com/office/drawing/2014/main" id="{006B160D-AAC6-4FFF-8D4E-11B9F7A06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452" y="1323975"/>
            <a:ext cx="6383401" cy="5429250"/>
          </a:xfrm>
          <a:prstGeom prst="rect">
            <a:avLst/>
          </a:prstGeom>
        </p:spPr>
      </p:pic>
      <p:sp>
        <p:nvSpPr>
          <p:cNvPr id="8" name="Dikdörtgen 7">
            <a:extLst>
              <a:ext uri="{FF2B5EF4-FFF2-40B4-BE49-F238E27FC236}">
                <a16:creationId xmlns:a16="http://schemas.microsoft.com/office/drawing/2014/main" id="{0181F59E-150C-4462-AD1A-BB02B9FC17E6}"/>
              </a:ext>
            </a:extLst>
          </p:cNvPr>
          <p:cNvSpPr/>
          <p:nvPr/>
        </p:nvSpPr>
        <p:spPr>
          <a:xfrm>
            <a:off x="6978853" y="1740543"/>
            <a:ext cx="4774997" cy="11671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marL="361950" indent="-257175">
              <a:spcBef>
                <a:spcPts val="1200"/>
              </a:spcBef>
              <a:buFont typeface="+mj-lt"/>
              <a:buAutoNum type="arabicPeriod"/>
            </a:pPr>
            <a:r>
              <a:rPr lang="tr-TR" sz="1400" dirty="0">
                <a:solidFill>
                  <a:schemeClr val="bg1"/>
                </a:solidFill>
              </a:rPr>
              <a:t>Kampanya isminden, seçtiğiniz kategorilerden bu aşamada lütfen emin olunuz.</a:t>
            </a:r>
          </a:p>
          <a:p>
            <a:pPr marL="361950" indent="-257175">
              <a:spcBef>
                <a:spcPts val="1200"/>
              </a:spcBef>
              <a:buFont typeface="+mj-lt"/>
              <a:buAutoNum type="arabicPeriod"/>
            </a:pPr>
            <a:r>
              <a:rPr lang="tr-TR" sz="1400" dirty="0">
                <a:solidFill>
                  <a:schemeClr val="bg1"/>
                </a:solidFill>
              </a:rPr>
              <a:t>Detaylarda bu aşamada değişiklik yapmak için, gerekli </a:t>
            </a:r>
            <a:r>
              <a:rPr lang="tr-TR" sz="1400" dirty="0" err="1">
                <a:solidFill>
                  <a:schemeClr val="bg1"/>
                </a:solidFill>
              </a:rPr>
              <a:t>edit</a:t>
            </a:r>
            <a:r>
              <a:rPr lang="tr-TR" sz="1400" dirty="0">
                <a:solidFill>
                  <a:schemeClr val="bg1"/>
                </a:solidFill>
              </a:rPr>
              <a:t> butonlarını kullanabilirsiniz.</a:t>
            </a:r>
          </a:p>
        </p:txBody>
      </p:sp>
      <p:cxnSp>
        <p:nvCxnSpPr>
          <p:cNvPr id="10" name="Düz Ok Bağlayıcısı 9">
            <a:extLst>
              <a:ext uri="{FF2B5EF4-FFF2-40B4-BE49-F238E27FC236}">
                <a16:creationId xmlns:a16="http://schemas.microsoft.com/office/drawing/2014/main" id="{6C7217E8-0AB8-459B-8258-95272DC549BF}"/>
              </a:ext>
            </a:extLst>
          </p:cNvPr>
          <p:cNvCxnSpPr>
            <a:cxnSpLocks/>
          </p:cNvCxnSpPr>
          <p:nvPr/>
        </p:nvCxnSpPr>
        <p:spPr>
          <a:xfrm>
            <a:off x="6324600" y="2324100"/>
            <a:ext cx="542925" cy="0"/>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039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6" name="Google Shape;796;p89"/>
          <p:cNvSpPr txBox="1"/>
          <p:nvPr/>
        </p:nvSpPr>
        <p:spPr>
          <a:xfrm>
            <a:off x="595452" y="431666"/>
            <a:ext cx="8519051" cy="535531"/>
          </a:xfrm>
          <a:prstGeom prst="rect">
            <a:avLst/>
          </a:prstGeom>
          <a:noFill/>
          <a:ln>
            <a:noFill/>
          </a:ln>
        </p:spPr>
        <p:txBody>
          <a:bodyPr spcFirstLastPara="1" wrap="square" lIns="60950" tIns="45700" rIns="60950" bIns="45700" anchor="ctr" anchorCtr="0">
            <a:noAutofit/>
          </a:bodyPr>
          <a:lstStyle/>
          <a:p>
            <a:pPr marL="0" marR="0" lvl="0" indent="0" algn="l" rtl="0">
              <a:lnSpc>
                <a:spcPct val="90000"/>
              </a:lnSpc>
              <a:spcBef>
                <a:spcPts val="0"/>
              </a:spcBef>
              <a:spcAft>
                <a:spcPts val="0"/>
              </a:spcAft>
              <a:buClr>
                <a:schemeClr val="accent4"/>
              </a:buClr>
              <a:buSzPts val="3200"/>
              <a:buFont typeface="Arial"/>
              <a:buNone/>
            </a:pPr>
            <a:r>
              <a:rPr lang="tr-TR" sz="3200" dirty="0">
                <a:solidFill>
                  <a:schemeClr val="bg2">
                    <a:lumMod val="50000"/>
                  </a:schemeClr>
                </a:solidFill>
                <a:latin typeface="Arial"/>
                <a:ea typeface="Arial"/>
                <a:cs typeface="Arial"/>
                <a:sym typeface="Arial"/>
              </a:rPr>
              <a:t>Başvuru Formu – Step 3</a:t>
            </a:r>
          </a:p>
        </p:txBody>
      </p:sp>
      <p:sp>
        <p:nvSpPr>
          <p:cNvPr id="8" name="Dikdörtgen 7">
            <a:extLst>
              <a:ext uri="{FF2B5EF4-FFF2-40B4-BE49-F238E27FC236}">
                <a16:creationId xmlns:a16="http://schemas.microsoft.com/office/drawing/2014/main" id="{0181F59E-150C-4462-AD1A-BB02B9FC17E6}"/>
              </a:ext>
            </a:extLst>
          </p:cNvPr>
          <p:cNvSpPr/>
          <p:nvPr/>
        </p:nvSpPr>
        <p:spPr>
          <a:xfrm>
            <a:off x="6978852" y="1385586"/>
            <a:ext cx="4774997" cy="37293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marL="361950" indent="-257175">
              <a:spcBef>
                <a:spcPts val="1200"/>
              </a:spcBef>
              <a:buFont typeface="+mj-lt"/>
              <a:buAutoNum type="arabicPeriod"/>
            </a:pPr>
            <a:r>
              <a:rPr lang="tr-TR" sz="1400" dirty="0">
                <a:solidFill>
                  <a:schemeClr val="bg1"/>
                </a:solidFill>
              </a:rPr>
              <a:t>Kampanyanızın detaylarından eminseniz, ödül aldığınız veya SMARTIES BII sıralamasında üst sıralarda yer aldığınız takdirde, iletişime geçilecek kişinin bilgilerini giriniz.</a:t>
            </a:r>
          </a:p>
          <a:p>
            <a:pPr marL="361950" indent="-257175">
              <a:spcBef>
                <a:spcPts val="1200"/>
              </a:spcBef>
              <a:buFont typeface="+mj-lt"/>
              <a:buAutoNum type="arabicPeriod"/>
            </a:pPr>
            <a:r>
              <a:rPr lang="tr-TR" sz="1400" dirty="0" err="1">
                <a:solidFill>
                  <a:schemeClr val="bg1"/>
                </a:solidFill>
              </a:rPr>
              <a:t>Checkout</a:t>
            </a:r>
            <a:r>
              <a:rPr lang="tr-TR" sz="1400" dirty="0">
                <a:solidFill>
                  <a:schemeClr val="bg1"/>
                </a:solidFill>
              </a:rPr>
              <a:t> tuşuna basarak tamamladığınız başvurularınızda da ödeme yapana kadar, sistem üzerinden düzenleme yapabilirsiniz.</a:t>
            </a:r>
          </a:p>
          <a:p>
            <a:pPr marL="361950" indent="-257175">
              <a:spcBef>
                <a:spcPts val="1200"/>
              </a:spcBef>
              <a:buFont typeface="+mj-lt"/>
              <a:buAutoNum type="arabicPeriod"/>
            </a:pPr>
            <a:r>
              <a:rPr lang="tr-TR" sz="1400" dirty="0">
                <a:solidFill>
                  <a:schemeClr val="bg1"/>
                </a:solidFill>
              </a:rPr>
              <a:t>Bu kampanyayı kaydedip, yeni bir başvuru açmak için, </a:t>
            </a:r>
            <a:r>
              <a:rPr lang="tr-TR" sz="1400" dirty="0" err="1">
                <a:solidFill>
                  <a:schemeClr val="bg1"/>
                </a:solidFill>
              </a:rPr>
              <a:t>Create</a:t>
            </a:r>
            <a:r>
              <a:rPr lang="tr-TR" sz="1400" dirty="0">
                <a:solidFill>
                  <a:schemeClr val="bg1"/>
                </a:solidFill>
              </a:rPr>
              <a:t> </a:t>
            </a:r>
            <a:r>
              <a:rPr lang="tr-TR" sz="1400" dirty="0" err="1">
                <a:solidFill>
                  <a:schemeClr val="bg1"/>
                </a:solidFill>
              </a:rPr>
              <a:t>Another</a:t>
            </a:r>
            <a:r>
              <a:rPr lang="tr-TR" sz="1400" dirty="0">
                <a:solidFill>
                  <a:schemeClr val="bg1"/>
                </a:solidFill>
              </a:rPr>
              <a:t> </a:t>
            </a:r>
            <a:r>
              <a:rPr lang="tr-TR" sz="1400" dirty="0" err="1">
                <a:solidFill>
                  <a:schemeClr val="bg1"/>
                </a:solidFill>
              </a:rPr>
              <a:t>Entry</a:t>
            </a:r>
            <a:r>
              <a:rPr lang="tr-TR" sz="1400" dirty="0">
                <a:solidFill>
                  <a:schemeClr val="bg1"/>
                </a:solidFill>
              </a:rPr>
              <a:t> butonunu kullanabilirsiniz.</a:t>
            </a:r>
          </a:p>
          <a:p>
            <a:pPr marL="361950" indent="-257175">
              <a:spcBef>
                <a:spcPts val="1200"/>
              </a:spcBef>
              <a:buFont typeface="+mj-lt"/>
              <a:buAutoNum type="arabicPeriod"/>
            </a:pPr>
            <a:endParaRPr lang="tr-TR" sz="1400" dirty="0">
              <a:solidFill>
                <a:schemeClr val="bg1"/>
              </a:solidFill>
            </a:endParaRPr>
          </a:p>
          <a:p>
            <a:pPr marL="104775">
              <a:spcBef>
                <a:spcPts val="1200"/>
              </a:spcBef>
            </a:pPr>
            <a:r>
              <a:rPr lang="tr-TR" sz="1400" dirty="0">
                <a:solidFill>
                  <a:schemeClr val="bg1"/>
                </a:solidFill>
              </a:rPr>
              <a:t>Not: </a:t>
            </a:r>
            <a:r>
              <a:rPr lang="tr-TR" sz="1400" dirty="0" err="1">
                <a:solidFill>
                  <a:schemeClr val="bg1"/>
                </a:solidFill>
              </a:rPr>
              <a:t>Attn</a:t>
            </a:r>
            <a:r>
              <a:rPr lang="tr-TR" sz="1400" dirty="0">
                <a:solidFill>
                  <a:schemeClr val="bg1"/>
                </a:solidFill>
              </a:rPr>
              <a:t> kutucuğuna XX koyarak atlayabilirsiniz. Ödül aldığınız takdirde, sizlerden tekrardan ödül teslimatına dair bilgi istenecektir.</a:t>
            </a:r>
          </a:p>
        </p:txBody>
      </p:sp>
      <p:cxnSp>
        <p:nvCxnSpPr>
          <p:cNvPr id="10" name="Düz Ok Bağlayıcısı 9">
            <a:extLst>
              <a:ext uri="{FF2B5EF4-FFF2-40B4-BE49-F238E27FC236}">
                <a16:creationId xmlns:a16="http://schemas.microsoft.com/office/drawing/2014/main" id="{6C7217E8-0AB8-459B-8258-95272DC549BF}"/>
              </a:ext>
            </a:extLst>
          </p:cNvPr>
          <p:cNvCxnSpPr>
            <a:cxnSpLocks/>
          </p:cNvCxnSpPr>
          <p:nvPr/>
        </p:nvCxnSpPr>
        <p:spPr>
          <a:xfrm>
            <a:off x="6219825" y="1943100"/>
            <a:ext cx="647700" cy="0"/>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 name="Resim 2" descr="metin içeren bir resim&#10;&#10;Açıklama otomatik olarak oluşturuldu">
            <a:extLst>
              <a:ext uri="{FF2B5EF4-FFF2-40B4-BE49-F238E27FC236}">
                <a16:creationId xmlns:a16="http://schemas.microsoft.com/office/drawing/2014/main" id="{582AD837-E0DD-4AAC-95C0-6E5E47BAD4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0619" y="1310097"/>
            <a:ext cx="5643981" cy="5376453"/>
          </a:xfrm>
          <a:prstGeom prst="rect">
            <a:avLst/>
          </a:prstGeom>
        </p:spPr>
      </p:pic>
      <p:cxnSp>
        <p:nvCxnSpPr>
          <p:cNvPr id="13" name="Düz Ok Bağlayıcısı 12">
            <a:extLst>
              <a:ext uri="{FF2B5EF4-FFF2-40B4-BE49-F238E27FC236}">
                <a16:creationId xmlns:a16="http://schemas.microsoft.com/office/drawing/2014/main" id="{CC9E9A3E-A278-436D-83DF-5B42C2ACF398}"/>
              </a:ext>
            </a:extLst>
          </p:cNvPr>
          <p:cNvCxnSpPr>
            <a:cxnSpLocks/>
          </p:cNvCxnSpPr>
          <p:nvPr/>
        </p:nvCxnSpPr>
        <p:spPr>
          <a:xfrm>
            <a:off x="4943475" y="2324100"/>
            <a:ext cx="2028825" cy="2181225"/>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260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6" name="Google Shape;796;p89"/>
          <p:cNvSpPr txBox="1"/>
          <p:nvPr/>
        </p:nvSpPr>
        <p:spPr>
          <a:xfrm>
            <a:off x="595452" y="431666"/>
            <a:ext cx="8519051" cy="535531"/>
          </a:xfrm>
          <a:prstGeom prst="rect">
            <a:avLst/>
          </a:prstGeom>
          <a:noFill/>
          <a:ln>
            <a:noFill/>
          </a:ln>
        </p:spPr>
        <p:txBody>
          <a:bodyPr spcFirstLastPara="1" wrap="square" lIns="60950" tIns="45700" rIns="60950" bIns="45700" anchor="ctr" anchorCtr="0">
            <a:noAutofit/>
          </a:bodyPr>
          <a:lstStyle/>
          <a:p>
            <a:pPr marL="0" marR="0" lvl="0" indent="0" algn="l" rtl="0">
              <a:lnSpc>
                <a:spcPct val="90000"/>
              </a:lnSpc>
              <a:spcBef>
                <a:spcPts val="0"/>
              </a:spcBef>
              <a:spcAft>
                <a:spcPts val="0"/>
              </a:spcAft>
              <a:buClr>
                <a:schemeClr val="accent4"/>
              </a:buClr>
              <a:buSzPts val="3200"/>
              <a:buFont typeface="Arial"/>
              <a:buNone/>
            </a:pPr>
            <a:r>
              <a:rPr lang="tr-TR" sz="3200" dirty="0">
                <a:solidFill>
                  <a:schemeClr val="bg2">
                    <a:lumMod val="50000"/>
                  </a:schemeClr>
                </a:solidFill>
                <a:latin typeface="Arial"/>
                <a:ea typeface="Arial"/>
                <a:cs typeface="Arial"/>
                <a:sym typeface="Arial"/>
              </a:rPr>
              <a:t>Başvuru Formu – Step 4</a:t>
            </a:r>
          </a:p>
        </p:txBody>
      </p:sp>
      <p:sp>
        <p:nvSpPr>
          <p:cNvPr id="8" name="Dikdörtgen 7">
            <a:extLst>
              <a:ext uri="{FF2B5EF4-FFF2-40B4-BE49-F238E27FC236}">
                <a16:creationId xmlns:a16="http://schemas.microsoft.com/office/drawing/2014/main" id="{0181F59E-150C-4462-AD1A-BB02B9FC17E6}"/>
              </a:ext>
            </a:extLst>
          </p:cNvPr>
          <p:cNvSpPr/>
          <p:nvPr/>
        </p:nvSpPr>
        <p:spPr>
          <a:xfrm>
            <a:off x="6978852" y="1490361"/>
            <a:ext cx="4774997" cy="37293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ctr"/>
          <a:lstStyle/>
          <a:p>
            <a:pPr marL="361950" indent="-257175">
              <a:spcBef>
                <a:spcPts val="1200"/>
              </a:spcBef>
              <a:buFont typeface="+mj-lt"/>
              <a:buAutoNum type="arabicPeriod"/>
            </a:pPr>
            <a:r>
              <a:rPr lang="tr-TR" sz="1400" dirty="0">
                <a:solidFill>
                  <a:schemeClr val="bg1"/>
                </a:solidFill>
              </a:rPr>
              <a:t>Fatura bilgilerini girerek kart ile ödeme gerçekleştirebilirsiniz.</a:t>
            </a:r>
          </a:p>
          <a:p>
            <a:pPr marL="361950" indent="-257175">
              <a:spcBef>
                <a:spcPts val="1200"/>
              </a:spcBef>
              <a:buFont typeface="+mj-lt"/>
              <a:buAutoNum type="arabicPeriod"/>
            </a:pPr>
            <a:r>
              <a:rPr lang="tr-TR" sz="1400" dirty="0">
                <a:solidFill>
                  <a:schemeClr val="bg1"/>
                </a:solidFill>
              </a:rPr>
              <a:t>Ödemeyi fatura ile gerçekleştirmek için, başvurularınızı tamamladıktan sonra bize ulaşabilirsiniz.</a:t>
            </a:r>
          </a:p>
        </p:txBody>
      </p:sp>
      <p:pic>
        <p:nvPicPr>
          <p:cNvPr id="3" name="Resim 2" descr="metin içeren bir resim&#10;&#10;Açıklama otomatik olarak oluşturuldu">
            <a:extLst>
              <a:ext uri="{FF2B5EF4-FFF2-40B4-BE49-F238E27FC236}">
                <a16:creationId xmlns:a16="http://schemas.microsoft.com/office/drawing/2014/main" id="{47C84243-E888-4054-BD30-E802EC02A9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659" y="1343024"/>
            <a:ext cx="5916241" cy="5296445"/>
          </a:xfrm>
          <a:prstGeom prst="rect">
            <a:avLst/>
          </a:prstGeom>
        </p:spPr>
      </p:pic>
    </p:spTree>
    <p:extLst>
      <p:ext uri="{BB962C8B-B14F-4D97-AF65-F5344CB8AC3E}">
        <p14:creationId xmlns:p14="http://schemas.microsoft.com/office/powerpoint/2010/main" val="4273991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5"/>
          <p:cNvSpPr txBox="1">
            <a:spLocks noGrp="1"/>
          </p:cNvSpPr>
          <p:nvPr>
            <p:ph type="title"/>
          </p:nvPr>
        </p:nvSpPr>
        <p:spPr>
          <a:xfrm>
            <a:off x="1689732" y="1107281"/>
            <a:ext cx="5131593" cy="696516"/>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tr-TR" sz="5000" b="1" dirty="0">
                <a:latin typeface="+mn-lt"/>
              </a:rPr>
              <a:t>Ajanda</a:t>
            </a:r>
            <a:endParaRPr sz="5000" b="1" dirty="0">
              <a:latin typeface="+mn-lt"/>
            </a:endParaRPr>
          </a:p>
        </p:txBody>
      </p:sp>
      <p:sp>
        <p:nvSpPr>
          <p:cNvPr id="500" name="Google Shape;500;p65"/>
          <p:cNvSpPr txBox="1">
            <a:spLocks noGrp="1"/>
          </p:cNvSpPr>
          <p:nvPr>
            <p:ph type="body" sz="half" idx="1"/>
          </p:nvPr>
        </p:nvSpPr>
        <p:spPr>
          <a:xfrm>
            <a:off x="1416387" y="1907528"/>
            <a:ext cx="7609625" cy="4079323"/>
          </a:xfrm>
          <a:prstGeom prst="rect">
            <a:avLst/>
          </a:prstGeom>
          <a:noFill/>
          <a:ln>
            <a:noFill/>
          </a:ln>
        </p:spPr>
        <p:txBody>
          <a:bodyPr spcFirstLastPara="1" wrap="square" lIns="91425" tIns="45700" rIns="91425" bIns="45700" anchor="t" anchorCtr="0">
            <a:noAutofit/>
          </a:bodyPr>
          <a:lstStyle/>
          <a:p>
            <a:pPr marL="457200" indent="-457200">
              <a:lnSpc>
                <a:spcPct val="150000"/>
              </a:lnSpc>
              <a:spcBef>
                <a:spcPts val="0"/>
              </a:spcBef>
              <a:buClr>
                <a:schemeClr val="dk1"/>
              </a:buClr>
              <a:buSzPct val="100000"/>
              <a:buFont typeface="+mj-lt"/>
              <a:buAutoNum type="arabicPeriod"/>
            </a:pPr>
            <a:r>
              <a:rPr lang="tr-TR" sz="2000" b="1" dirty="0">
                <a:solidFill>
                  <a:schemeClr val="bg2">
                    <a:lumMod val="90000"/>
                  </a:schemeClr>
                </a:solidFill>
                <a:ea typeface="Calibri"/>
                <a:cs typeface="Calibri"/>
                <a:sym typeface="Calibri"/>
              </a:rPr>
              <a:t>SMARTIES Ödül Programı</a:t>
            </a:r>
          </a:p>
          <a:p>
            <a:pPr marL="457200" indent="-457200">
              <a:lnSpc>
                <a:spcPct val="150000"/>
              </a:lnSpc>
              <a:spcBef>
                <a:spcPts val="0"/>
              </a:spcBef>
              <a:buClr>
                <a:schemeClr val="dk1"/>
              </a:buClr>
              <a:buSzPct val="100000"/>
              <a:buFont typeface="+mj-lt"/>
              <a:buAutoNum type="arabicPeriod"/>
            </a:pPr>
            <a:r>
              <a:rPr lang="tr-TR" sz="2000" b="1" dirty="0">
                <a:solidFill>
                  <a:schemeClr val="bg2">
                    <a:lumMod val="90000"/>
                  </a:schemeClr>
                </a:solidFill>
                <a:ea typeface="Calibri"/>
                <a:cs typeface="Calibri"/>
                <a:sym typeface="Calibri"/>
              </a:rPr>
              <a:t>SMARTRIES BII ve WARC Media 100</a:t>
            </a:r>
          </a:p>
          <a:p>
            <a:pPr marL="457200" indent="-457200">
              <a:lnSpc>
                <a:spcPct val="150000"/>
              </a:lnSpc>
              <a:spcBef>
                <a:spcPts val="0"/>
              </a:spcBef>
              <a:buClr>
                <a:schemeClr val="dk1"/>
              </a:buClr>
              <a:buSzPct val="100000"/>
              <a:buFont typeface="+mj-lt"/>
              <a:buAutoNum type="arabicPeriod"/>
            </a:pPr>
            <a:r>
              <a:rPr lang="tr-TR" sz="2000" b="1" dirty="0">
                <a:solidFill>
                  <a:schemeClr val="bg2">
                    <a:lumMod val="90000"/>
                  </a:schemeClr>
                </a:solidFill>
                <a:ea typeface="Calibri"/>
                <a:cs typeface="Calibri"/>
                <a:sym typeface="Calibri"/>
              </a:rPr>
              <a:t>SMARTIES Türkiye Kategorileri</a:t>
            </a:r>
          </a:p>
          <a:p>
            <a:pPr marL="457200" indent="-457200">
              <a:lnSpc>
                <a:spcPct val="150000"/>
              </a:lnSpc>
              <a:spcBef>
                <a:spcPts val="0"/>
              </a:spcBef>
              <a:buClr>
                <a:schemeClr val="dk1"/>
              </a:buClr>
              <a:buSzPct val="100000"/>
              <a:buFont typeface="+mj-lt"/>
              <a:buAutoNum type="arabicPeriod"/>
            </a:pPr>
            <a:r>
              <a:rPr lang="tr-TR" sz="2000" b="1" dirty="0">
                <a:solidFill>
                  <a:schemeClr val="bg2">
                    <a:lumMod val="90000"/>
                  </a:schemeClr>
                </a:solidFill>
                <a:ea typeface="Calibri"/>
                <a:cs typeface="Calibri"/>
                <a:sym typeface="Calibri"/>
              </a:rPr>
              <a:t>Başvuru Formu</a:t>
            </a:r>
          </a:p>
          <a:p>
            <a:pPr marL="457200" indent="-457200">
              <a:lnSpc>
                <a:spcPct val="150000"/>
              </a:lnSpc>
              <a:spcBef>
                <a:spcPts val="0"/>
              </a:spcBef>
              <a:buClr>
                <a:schemeClr val="dk1"/>
              </a:buClr>
              <a:buSzPct val="100000"/>
              <a:buFont typeface="+mj-lt"/>
              <a:buAutoNum type="arabicPeriod"/>
            </a:pPr>
            <a:r>
              <a:rPr lang="tr-TR" sz="2000" b="1" dirty="0">
                <a:solidFill>
                  <a:schemeClr val="bg2">
                    <a:lumMod val="25000"/>
                  </a:schemeClr>
                </a:solidFill>
                <a:ea typeface="Calibri"/>
                <a:cs typeface="Calibri"/>
                <a:sym typeface="Calibri"/>
              </a:rPr>
              <a:t>Başvuru Ücret ve Tarihleri</a:t>
            </a:r>
          </a:p>
          <a:p>
            <a:pPr marL="457200" indent="-457200">
              <a:lnSpc>
                <a:spcPct val="150000"/>
              </a:lnSpc>
              <a:spcBef>
                <a:spcPts val="0"/>
              </a:spcBef>
              <a:buClr>
                <a:schemeClr val="dk1"/>
              </a:buClr>
              <a:buSzPct val="100000"/>
              <a:buFont typeface="+mj-lt"/>
              <a:buAutoNum type="arabicPeriod"/>
            </a:pPr>
            <a:r>
              <a:rPr lang="tr-TR" sz="2000" b="1" dirty="0">
                <a:solidFill>
                  <a:schemeClr val="bg2">
                    <a:lumMod val="90000"/>
                  </a:schemeClr>
                </a:solidFill>
                <a:ea typeface="Calibri"/>
                <a:cs typeface="Calibri"/>
                <a:sym typeface="Calibri"/>
              </a:rPr>
              <a:t>Endüstri Ödülleri</a:t>
            </a:r>
          </a:p>
          <a:p>
            <a:pPr marL="457200" indent="-457200">
              <a:lnSpc>
                <a:spcPct val="150000"/>
              </a:lnSpc>
              <a:spcBef>
                <a:spcPts val="0"/>
              </a:spcBef>
              <a:buClr>
                <a:schemeClr val="dk1"/>
              </a:buClr>
              <a:buSzPct val="100000"/>
              <a:buFont typeface="+mj-lt"/>
              <a:buAutoNum type="arabicPeriod"/>
            </a:pPr>
            <a:r>
              <a:rPr lang="tr-TR" sz="2000" b="1" dirty="0">
                <a:solidFill>
                  <a:schemeClr val="bg2">
                    <a:lumMod val="90000"/>
                  </a:schemeClr>
                </a:solidFill>
                <a:ea typeface="Calibri"/>
                <a:cs typeface="Calibri"/>
                <a:sym typeface="Calibri"/>
              </a:rPr>
              <a:t>Önemli Notlar</a:t>
            </a:r>
          </a:p>
        </p:txBody>
      </p:sp>
      <p:sp>
        <p:nvSpPr>
          <p:cNvPr id="501" name="Google Shape;501;p65"/>
          <p:cNvSpPr txBox="1">
            <a:spLocks noGrp="1"/>
          </p:cNvSpPr>
          <p:nvPr>
            <p:ph type="sldNum" sz="quarter" idx="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2" name="Resim 1">
            <a:extLst>
              <a:ext uri="{FF2B5EF4-FFF2-40B4-BE49-F238E27FC236}">
                <a16:creationId xmlns:a16="http://schemas.microsoft.com/office/drawing/2014/main" id="{04336D64-BB01-421F-91FD-2EA9F8A1DD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18527" y="5774393"/>
            <a:ext cx="809956" cy="323909"/>
          </a:xfrm>
          <a:prstGeom prst="rect">
            <a:avLst/>
          </a:prstGeom>
        </p:spPr>
      </p:pic>
      <p:grpSp>
        <p:nvGrpSpPr>
          <p:cNvPr id="7" name="Grup 6">
            <a:extLst>
              <a:ext uri="{FF2B5EF4-FFF2-40B4-BE49-F238E27FC236}">
                <a16:creationId xmlns:a16="http://schemas.microsoft.com/office/drawing/2014/main" id="{9421F6F5-F9B5-4261-92AD-93701553E055}"/>
              </a:ext>
            </a:extLst>
          </p:cNvPr>
          <p:cNvGrpSpPr/>
          <p:nvPr/>
        </p:nvGrpSpPr>
        <p:grpSpPr>
          <a:xfrm>
            <a:off x="8813484" y="3116391"/>
            <a:ext cx="3074031" cy="3239959"/>
            <a:chOff x="8813484" y="3116391"/>
            <a:chExt cx="3074031" cy="3239959"/>
          </a:xfrm>
        </p:grpSpPr>
        <p:pic>
          <p:nvPicPr>
            <p:cNvPr id="502" name="Google Shape;502;p6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813484" y="3116391"/>
              <a:ext cx="3074031" cy="3239959"/>
            </a:xfrm>
            <a:prstGeom prst="rect">
              <a:avLst/>
            </a:prstGeom>
            <a:noFill/>
            <a:ln>
              <a:noFill/>
            </a:ln>
          </p:spPr>
        </p:pic>
        <p:pic>
          <p:nvPicPr>
            <p:cNvPr id="6" name="Resim 5">
              <a:extLst>
                <a:ext uri="{FF2B5EF4-FFF2-40B4-BE49-F238E27FC236}">
                  <a16:creationId xmlns:a16="http://schemas.microsoft.com/office/drawing/2014/main" id="{8DB55F87-55C1-49AE-B52E-D018BF0A1D1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228896" y="3582547"/>
              <a:ext cx="1315279" cy="227454"/>
            </a:xfrm>
            <a:prstGeom prst="rect">
              <a:avLst/>
            </a:prstGeom>
          </p:spPr>
        </p:pic>
      </p:grpSp>
    </p:spTree>
    <p:extLst>
      <p:ext uri="{BB962C8B-B14F-4D97-AF65-F5344CB8AC3E}">
        <p14:creationId xmlns:p14="http://schemas.microsoft.com/office/powerpoint/2010/main" val="404421528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89"/>
          <p:cNvSpPr txBox="1">
            <a:spLocks noGrp="1"/>
          </p:cNvSpPr>
          <p:nvPr>
            <p:ph type="sldNum" idx="12"/>
          </p:nvPr>
        </p:nvSpPr>
        <p:spPr>
          <a:xfrm>
            <a:off x="8099646" y="6411376"/>
            <a:ext cx="2844800" cy="368300"/>
          </a:xfrm>
          <a:prstGeom prst="rect">
            <a:avLst/>
          </a:prstGeom>
          <a:noFill/>
          <a:ln>
            <a:noFill/>
          </a:ln>
        </p:spPr>
        <p:txBody>
          <a:bodyPr spcFirstLastPara="1" wrap="square" lIns="50800" tIns="50800" rIns="50800" bIns="50800" anchor="ctr" anchorCtr="0">
            <a:noAutofit/>
          </a:bodyPr>
          <a:lstStyle/>
          <a:p>
            <a:pPr marL="0" lvl="0" indent="0" algn="r" rtl="0">
              <a:spcBef>
                <a:spcPts val="0"/>
              </a:spcBef>
              <a:spcAft>
                <a:spcPts val="0"/>
              </a:spcAft>
              <a:buNone/>
            </a:pPr>
            <a:fld id="{00000000-1234-1234-1234-123412341234}" type="slidenum">
              <a:rPr lang="en-US"/>
              <a:t>26</a:t>
            </a:fld>
            <a:endParaRPr dirty="0"/>
          </a:p>
        </p:txBody>
      </p:sp>
      <p:sp>
        <p:nvSpPr>
          <p:cNvPr id="796" name="Google Shape;796;p89"/>
          <p:cNvSpPr txBox="1"/>
          <p:nvPr/>
        </p:nvSpPr>
        <p:spPr>
          <a:xfrm>
            <a:off x="595452" y="541223"/>
            <a:ext cx="8519051" cy="535531"/>
          </a:xfrm>
          <a:prstGeom prst="rect">
            <a:avLst/>
          </a:prstGeom>
          <a:noFill/>
          <a:ln>
            <a:noFill/>
          </a:ln>
        </p:spPr>
        <p:txBody>
          <a:bodyPr spcFirstLastPara="1" wrap="square" lIns="60950" tIns="45700" rIns="60950" bIns="45700" anchor="ctr" anchorCtr="0">
            <a:noAutofit/>
          </a:bodyPr>
          <a:lstStyle/>
          <a:p>
            <a:pPr lvl="0">
              <a:lnSpc>
                <a:spcPct val="90000"/>
              </a:lnSpc>
              <a:buClr>
                <a:schemeClr val="accent4"/>
              </a:buClr>
              <a:buSzPts val="3200"/>
            </a:pPr>
            <a:r>
              <a:rPr lang="tr-TR" sz="3200" dirty="0">
                <a:solidFill>
                  <a:schemeClr val="bg2">
                    <a:lumMod val="50000"/>
                  </a:schemeClr>
                </a:solidFill>
                <a:latin typeface="Arial"/>
                <a:ea typeface="Arial"/>
                <a:cs typeface="Arial"/>
                <a:sym typeface="Arial"/>
              </a:rPr>
              <a:t>Başvuru Ücretleri</a:t>
            </a:r>
            <a:endParaRPr lang="en-US" sz="3200" dirty="0">
              <a:solidFill>
                <a:schemeClr val="bg2">
                  <a:lumMod val="50000"/>
                </a:schemeClr>
              </a:solidFill>
              <a:latin typeface="Arial"/>
              <a:ea typeface="Arial"/>
              <a:cs typeface="Arial"/>
              <a:sym typeface="Arial"/>
            </a:endParaRPr>
          </a:p>
        </p:txBody>
      </p:sp>
      <p:graphicFrame>
        <p:nvGraphicFramePr>
          <p:cNvPr id="4" name="Tablo 3">
            <a:extLst>
              <a:ext uri="{FF2B5EF4-FFF2-40B4-BE49-F238E27FC236}">
                <a16:creationId xmlns:a16="http://schemas.microsoft.com/office/drawing/2014/main" id="{ED153FFF-92AB-4F03-82E0-8D8245CE92B5}"/>
              </a:ext>
            </a:extLst>
          </p:cNvPr>
          <p:cNvGraphicFramePr>
            <a:graphicFrameLocks noGrp="1"/>
          </p:cNvGraphicFramePr>
          <p:nvPr>
            <p:extLst>
              <p:ext uri="{D42A27DB-BD31-4B8C-83A1-F6EECF244321}">
                <p14:modId xmlns:p14="http://schemas.microsoft.com/office/powerpoint/2010/main" val="3983103868"/>
              </p:ext>
            </p:extLst>
          </p:nvPr>
        </p:nvGraphicFramePr>
        <p:xfrm>
          <a:off x="662529" y="1349377"/>
          <a:ext cx="7961707" cy="4700376"/>
        </p:xfrm>
        <a:graphic>
          <a:graphicData uri="http://schemas.openxmlformats.org/drawingml/2006/table">
            <a:tbl>
              <a:tblPr/>
              <a:tblGrid>
                <a:gridCol w="3039436">
                  <a:extLst>
                    <a:ext uri="{9D8B030D-6E8A-4147-A177-3AD203B41FA5}">
                      <a16:colId xmlns:a16="http://schemas.microsoft.com/office/drawing/2014/main" val="1301000865"/>
                    </a:ext>
                  </a:extLst>
                </a:gridCol>
                <a:gridCol w="1640757">
                  <a:extLst>
                    <a:ext uri="{9D8B030D-6E8A-4147-A177-3AD203B41FA5}">
                      <a16:colId xmlns:a16="http://schemas.microsoft.com/office/drawing/2014/main" val="2669501018"/>
                    </a:ext>
                  </a:extLst>
                </a:gridCol>
                <a:gridCol w="1815592">
                  <a:extLst>
                    <a:ext uri="{9D8B030D-6E8A-4147-A177-3AD203B41FA5}">
                      <a16:colId xmlns:a16="http://schemas.microsoft.com/office/drawing/2014/main" val="827854875"/>
                    </a:ext>
                  </a:extLst>
                </a:gridCol>
                <a:gridCol w="1465922">
                  <a:extLst>
                    <a:ext uri="{9D8B030D-6E8A-4147-A177-3AD203B41FA5}">
                      <a16:colId xmlns:a16="http://schemas.microsoft.com/office/drawing/2014/main" val="2617987714"/>
                    </a:ext>
                  </a:extLst>
                </a:gridCol>
              </a:tblGrid>
              <a:tr h="171473">
                <a:tc>
                  <a:txBody>
                    <a:bodyPr/>
                    <a:lstStyle/>
                    <a:p>
                      <a:pPr algn="l" fontAlgn="b"/>
                      <a:r>
                        <a:rPr lang="tr-TR" sz="1000" b="1" i="0" u="sng" strike="noStrike">
                          <a:solidFill>
                            <a:srgbClr val="000000"/>
                          </a:solidFill>
                          <a:effectLst/>
                          <a:latin typeface="Arial" panose="020B0604020202020204" pitchFamily="34" charset="0"/>
                        </a:rPr>
                        <a:t>MEMBER PRICING </a:t>
                      </a:r>
                    </a:p>
                  </a:txBody>
                  <a:tcPr marL="0" marR="0" marT="0" marB="0" anchor="b">
                    <a:lnL>
                      <a:noFill/>
                    </a:lnL>
                    <a:lnR>
                      <a:noFill/>
                    </a:lnR>
                    <a:lnT>
                      <a:noFill/>
                    </a:lnT>
                    <a:lnB>
                      <a:noFill/>
                    </a:lnB>
                  </a:tcPr>
                </a:tc>
                <a:tc>
                  <a:txBody>
                    <a:bodyPr/>
                    <a:lstStyle/>
                    <a:p>
                      <a:pPr algn="l" fontAlgn="b"/>
                      <a:r>
                        <a:rPr lang="tr-TR" sz="1000" b="1" i="0" u="none" strike="noStrike" dirty="0" err="1">
                          <a:solidFill>
                            <a:srgbClr val="000000"/>
                          </a:solidFill>
                          <a:effectLst/>
                          <a:latin typeface="Arial" panose="020B0604020202020204" pitchFamily="34" charset="0"/>
                        </a:rPr>
                        <a:t>Early</a:t>
                      </a:r>
                      <a:r>
                        <a:rPr lang="tr-TR" sz="1000" b="1" i="0" u="none" strike="noStrike" dirty="0">
                          <a:solidFill>
                            <a:srgbClr val="000000"/>
                          </a:solidFill>
                          <a:effectLst/>
                          <a:latin typeface="Arial" panose="020B0604020202020204" pitchFamily="34" charset="0"/>
                        </a:rPr>
                        <a:t> </a:t>
                      </a:r>
                      <a:r>
                        <a:rPr lang="tr-TR" sz="1000" b="1" i="0" u="none" strike="noStrike" dirty="0" err="1">
                          <a:solidFill>
                            <a:srgbClr val="000000"/>
                          </a:solidFill>
                          <a:effectLst/>
                          <a:latin typeface="Arial" panose="020B0604020202020204" pitchFamily="34" charset="0"/>
                        </a:rPr>
                        <a:t>Bird</a:t>
                      </a:r>
                      <a:endParaRPr lang="tr-TR" sz="1000" b="1"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tr-TR" sz="1000" b="1" i="0" u="none" strike="noStrike" dirty="0">
                          <a:solidFill>
                            <a:srgbClr val="000000"/>
                          </a:solidFill>
                          <a:effectLst/>
                          <a:latin typeface="Arial" panose="020B0604020202020204" pitchFamily="34" charset="0"/>
                        </a:rPr>
                        <a:t>On-Time</a:t>
                      </a:r>
                    </a:p>
                  </a:txBody>
                  <a:tcPr marL="0" marR="0" marT="0" marB="0" anchor="b">
                    <a:lnL>
                      <a:noFill/>
                    </a:lnL>
                    <a:lnR>
                      <a:noFill/>
                    </a:lnR>
                    <a:lnT>
                      <a:noFill/>
                    </a:lnT>
                    <a:lnB>
                      <a:noFill/>
                    </a:lnB>
                  </a:tcPr>
                </a:tc>
                <a:tc>
                  <a:txBody>
                    <a:bodyPr/>
                    <a:lstStyle/>
                    <a:p>
                      <a:pPr algn="l" fontAlgn="b"/>
                      <a:r>
                        <a:rPr lang="tr-TR" sz="1000" b="1" i="0" u="none" strike="noStrike" dirty="0" err="1">
                          <a:solidFill>
                            <a:srgbClr val="000000"/>
                          </a:solidFill>
                          <a:effectLst/>
                          <a:latin typeface="Arial" panose="020B0604020202020204" pitchFamily="34" charset="0"/>
                        </a:rPr>
                        <a:t>Extended</a:t>
                      </a:r>
                      <a:endParaRPr lang="tr-TR" sz="1000" b="1"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545113190"/>
                  </a:ext>
                </a:extLst>
              </a:tr>
              <a:tr h="171473">
                <a:tc>
                  <a:txBody>
                    <a:bodyPr/>
                    <a:lstStyle/>
                    <a:p>
                      <a:pPr algn="l" fontAlgn="b"/>
                      <a:r>
                        <a:rPr lang="tr-TR" sz="1000" b="1" i="0" u="none" strike="noStrike">
                          <a:solidFill>
                            <a:srgbClr val="000000"/>
                          </a:solidFill>
                          <a:effectLst/>
                          <a:latin typeface="Arial" panose="020B0604020202020204" pitchFamily="34" charset="0"/>
                        </a:rPr>
                        <a:t>EMEA</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dirty="0">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dirty="0">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dirty="0">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D6DCE4"/>
                    </a:solidFill>
                  </a:tcPr>
                </a:tc>
                <a:extLst>
                  <a:ext uri="{0D108BD9-81ED-4DB2-BD59-A6C34878D82A}">
                    <a16:rowId xmlns:a16="http://schemas.microsoft.com/office/drawing/2014/main" val="3580202910"/>
                  </a:ext>
                </a:extLst>
              </a:tr>
              <a:tr h="201732">
                <a:tc>
                  <a:txBody>
                    <a:bodyPr/>
                    <a:lstStyle/>
                    <a:p>
                      <a:pPr algn="l" fontAlgn="b"/>
                      <a:r>
                        <a:rPr lang="tr-TR" sz="1000" b="0" i="0" u="none" strike="noStrike">
                          <a:solidFill>
                            <a:srgbClr val="000000"/>
                          </a:solidFill>
                          <a:effectLst/>
                          <a:latin typeface="Arial" panose="020B0604020202020204" pitchFamily="34" charset="0"/>
                        </a:rPr>
                        <a:t>Base Submission Fee</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a:solidFill>
                            <a:srgbClr val="000000"/>
                          </a:solidFill>
                          <a:effectLst/>
                          <a:latin typeface="Arial" panose="020B0604020202020204" pitchFamily="34" charset="0"/>
                        </a:rPr>
                        <a:t>$275.00</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a:solidFill>
                            <a:srgbClr val="000000"/>
                          </a:solidFill>
                          <a:effectLst/>
                          <a:latin typeface="Arial" panose="020B0604020202020204" pitchFamily="34" charset="0"/>
                        </a:rPr>
                        <a:t>$350.00</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a:solidFill>
                            <a:srgbClr val="000000"/>
                          </a:solidFill>
                          <a:effectLst/>
                          <a:latin typeface="Arial" panose="020B0604020202020204" pitchFamily="34" charset="0"/>
                        </a:rPr>
                        <a:t>$400.00</a:t>
                      </a:r>
                    </a:p>
                  </a:txBody>
                  <a:tcPr marL="0" marR="0" marT="0" marB="0" anchor="b">
                    <a:lnL>
                      <a:noFill/>
                    </a:lnL>
                    <a:lnR>
                      <a:noFill/>
                    </a:lnR>
                    <a:lnT>
                      <a:noFill/>
                    </a:lnT>
                    <a:lnB>
                      <a:noFill/>
                    </a:lnB>
                    <a:solidFill>
                      <a:srgbClr val="D6DCE4"/>
                    </a:solidFill>
                  </a:tcPr>
                </a:tc>
                <a:extLst>
                  <a:ext uri="{0D108BD9-81ED-4DB2-BD59-A6C34878D82A}">
                    <a16:rowId xmlns:a16="http://schemas.microsoft.com/office/drawing/2014/main" val="3004082286"/>
                  </a:ext>
                </a:extLst>
              </a:tr>
              <a:tr h="171473">
                <a:tc>
                  <a:txBody>
                    <a:bodyPr/>
                    <a:lstStyle/>
                    <a:p>
                      <a:pPr algn="l" fontAlgn="b"/>
                      <a:r>
                        <a:rPr lang="tr-TR" sz="1000" b="0" i="0" u="none" strike="noStrike">
                          <a:solidFill>
                            <a:srgbClr val="000000"/>
                          </a:solidFill>
                          <a:effectLst/>
                          <a:latin typeface="Arial" panose="020B0604020202020204" pitchFamily="34" charset="0"/>
                        </a:rPr>
                        <a:t>First Additional Category</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a:solidFill>
                            <a:srgbClr val="000000"/>
                          </a:solidFill>
                          <a:effectLst/>
                          <a:latin typeface="Arial" panose="020B0604020202020204" pitchFamily="34" charset="0"/>
                        </a:rPr>
                        <a:t>$200.00</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dirty="0">
                          <a:solidFill>
                            <a:srgbClr val="000000"/>
                          </a:solidFill>
                          <a:effectLst/>
                          <a:latin typeface="Arial" panose="020B0604020202020204" pitchFamily="34" charset="0"/>
                        </a:rPr>
                        <a:t>$275.00</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a:solidFill>
                            <a:srgbClr val="000000"/>
                          </a:solidFill>
                          <a:effectLst/>
                          <a:latin typeface="Arial" panose="020B0604020202020204" pitchFamily="34" charset="0"/>
                        </a:rPr>
                        <a:t>$300.00</a:t>
                      </a:r>
                    </a:p>
                  </a:txBody>
                  <a:tcPr marL="0" marR="0" marT="0" marB="0" anchor="b">
                    <a:lnL>
                      <a:noFill/>
                    </a:lnL>
                    <a:lnR>
                      <a:noFill/>
                    </a:lnR>
                    <a:lnT>
                      <a:noFill/>
                    </a:lnT>
                    <a:lnB>
                      <a:noFill/>
                    </a:lnB>
                    <a:solidFill>
                      <a:srgbClr val="D6DCE4"/>
                    </a:solidFill>
                  </a:tcPr>
                </a:tc>
                <a:extLst>
                  <a:ext uri="{0D108BD9-81ED-4DB2-BD59-A6C34878D82A}">
                    <a16:rowId xmlns:a16="http://schemas.microsoft.com/office/drawing/2014/main" val="2814787150"/>
                  </a:ext>
                </a:extLst>
              </a:tr>
              <a:tr h="171473">
                <a:tc>
                  <a:txBody>
                    <a:bodyPr/>
                    <a:lstStyle/>
                    <a:p>
                      <a:pPr algn="l" fontAlgn="b"/>
                      <a:r>
                        <a:rPr lang="tr-TR" sz="1000" b="0" i="0" u="none" strike="noStrike">
                          <a:solidFill>
                            <a:srgbClr val="000000"/>
                          </a:solidFill>
                          <a:effectLst/>
                          <a:latin typeface="Arial" panose="020B0604020202020204" pitchFamily="34" charset="0"/>
                        </a:rPr>
                        <a:t>Each Additional Category</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a:solidFill>
                            <a:srgbClr val="000000"/>
                          </a:solidFill>
                          <a:effectLst/>
                          <a:latin typeface="Arial" panose="020B0604020202020204" pitchFamily="34" charset="0"/>
                        </a:rPr>
                        <a:t>$175.00</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dirty="0">
                          <a:solidFill>
                            <a:srgbClr val="000000"/>
                          </a:solidFill>
                          <a:effectLst/>
                          <a:latin typeface="Arial" panose="020B0604020202020204" pitchFamily="34" charset="0"/>
                        </a:rPr>
                        <a:t>$250.00</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a:solidFill>
                            <a:srgbClr val="000000"/>
                          </a:solidFill>
                          <a:effectLst/>
                          <a:latin typeface="Arial" panose="020B0604020202020204" pitchFamily="34" charset="0"/>
                        </a:rPr>
                        <a:t>$275.00</a:t>
                      </a:r>
                    </a:p>
                  </a:txBody>
                  <a:tcPr marL="0" marR="0" marT="0" marB="0" anchor="b">
                    <a:lnL>
                      <a:noFill/>
                    </a:lnL>
                    <a:lnR>
                      <a:noFill/>
                    </a:lnR>
                    <a:lnT>
                      <a:noFill/>
                    </a:lnT>
                    <a:lnB>
                      <a:noFill/>
                    </a:lnB>
                    <a:solidFill>
                      <a:srgbClr val="D6DCE4"/>
                    </a:solidFill>
                  </a:tcPr>
                </a:tc>
                <a:extLst>
                  <a:ext uri="{0D108BD9-81ED-4DB2-BD59-A6C34878D82A}">
                    <a16:rowId xmlns:a16="http://schemas.microsoft.com/office/drawing/2014/main" val="258973298"/>
                  </a:ext>
                </a:extLst>
              </a:tr>
              <a:tr h="171473">
                <a:tc>
                  <a:txBody>
                    <a:bodyPr/>
                    <a:lstStyle/>
                    <a:p>
                      <a:pPr algn="l" fontAlgn="b"/>
                      <a:r>
                        <a:rPr lang="tr-TR" sz="1000" b="0" i="0" u="none" strike="noStrike">
                          <a:solidFill>
                            <a:srgbClr val="000000"/>
                          </a:solidFill>
                          <a:effectLst/>
                          <a:latin typeface="Arial" panose="020B0604020202020204" pitchFamily="34" charset="0"/>
                        </a:rPr>
                        <a:t>Business Transformation 2021</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a:solidFill>
                            <a:srgbClr val="000000"/>
                          </a:solidFill>
                          <a:effectLst/>
                          <a:latin typeface="Arial" panose="020B0604020202020204" pitchFamily="34" charset="0"/>
                        </a:rPr>
                        <a:t>$150.00</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a:solidFill>
                            <a:srgbClr val="000000"/>
                          </a:solidFill>
                          <a:effectLst/>
                          <a:latin typeface="Arial" panose="020B0604020202020204" pitchFamily="34" charset="0"/>
                        </a:rPr>
                        <a:t>$150.00</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a:solidFill>
                            <a:srgbClr val="000000"/>
                          </a:solidFill>
                          <a:effectLst/>
                          <a:latin typeface="Arial" panose="020B0604020202020204" pitchFamily="34" charset="0"/>
                        </a:rPr>
                        <a:t>$175.00</a:t>
                      </a:r>
                    </a:p>
                  </a:txBody>
                  <a:tcPr marL="0" marR="0" marT="0" marB="0" anchor="b">
                    <a:lnL>
                      <a:noFill/>
                    </a:lnL>
                    <a:lnR>
                      <a:noFill/>
                    </a:lnR>
                    <a:lnT>
                      <a:noFill/>
                    </a:lnT>
                    <a:lnB>
                      <a:noFill/>
                    </a:lnB>
                    <a:solidFill>
                      <a:srgbClr val="D6DCE4"/>
                    </a:solidFill>
                  </a:tcPr>
                </a:tc>
                <a:extLst>
                  <a:ext uri="{0D108BD9-81ED-4DB2-BD59-A6C34878D82A}">
                    <a16:rowId xmlns:a16="http://schemas.microsoft.com/office/drawing/2014/main" val="1252434725"/>
                  </a:ext>
                </a:extLst>
              </a:tr>
              <a:tr h="171473">
                <a:tc>
                  <a:txBody>
                    <a:bodyPr/>
                    <a:lstStyle/>
                    <a:p>
                      <a:pPr algn="l" fontAlgn="b"/>
                      <a:r>
                        <a:rPr lang="tr-TR"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D6DCE4"/>
                    </a:solidFill>
                  </a:tcPr>
                </a:tc>
                <a:extLst>
                  <a:ext uri="{0D108BD9-81ED-4DB2-BD59-A6C34878D82A}">
                    <a16:rowId xmlns:a16="http://schemas.microsoft.com/office/drawing/2014/main" val="1517216100"/>
                  </a:ext>
                </a:extLst>
              </a:tr>
              <a:tr h="171473">
                <a:tc>
                  <a:txBody>
                    <a:bodyPr/>
                    <a:lstStyle/>
                    <a:p>
                      <a:pPr algn="l" fontAlgn="b"/>
                      <a:r>
                        <a:rPr lang="tr-TR"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D6DCE4"/>
                    </a:solidFill>
                  </a:tcPr>
                </a:tc>
                <a:extLst>
                  <a:ext uri="{0D108BD9-81ED-4DB2-BD59-A6C34878D82A}">
                    <a16:rowId xmlns:a16="http://schemas.microsoft.com/office/drawing/2014/main" val="2882724576"/>
                  </a:ext>
                </a:extLst>
              </a:tr>
              <a:tr h="171473">
                <a:tc>
                  <a:txBody>
                    <a:bodyPr/>
                    <a:lstStyle/>
                    <a:p>
                      <a:pPr algn="l" fontAlgn="b"/>
                      <a:r>
                        <a:rPr lang="en-US" sz="1000" b="1" i="0" u="none" strike="noStrike">
                          <a:solidFill>
                            <a:srgbClr val="000000"/>
                          </a:solidFill>
                          <a:effectLst/>
                          <a:latin typeface="Arial" panose="020B0604020202020204" pitchFamily="34" charset="0"/>
                        </a:rPr>
                        <a:t>Country (MENA, Spain, Turkey, UK)</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D6DCE4"/>
                    </a:solidFill>
                  </a:tcPr>
                </a:tc>
                <a:extLst>
                  <a:ext uri="{0D108BD9-81ED-4DB2-BD59-A6C34878D82A}">
                    <a16:rowId xmlns:a16="http://schemas.microsoft.com/office/drawing/2014/main" val="3862288271"/>
                  </a:ext>
                </a:extLst>
              </a:tr>
              <a:tr h="171473">
                <a:tc>
                  <a:txBody>
                    <a:bodyPr/>
                    <a:lstStyle/>
                    <a:p>
                      <a:pPr algn="l" fontAlgn="b"/>
                      <a:r>
                        <a:rPr lang="tr-TR" sz="1000" b="0" i="0" u="none" strike="noStrike">
                          <a:solidFill>
                            <a:srgbClr val="000000"/>
                          </a:solidFill>
                          <a:effectLst/>
                          <a:latin typeface="Arial" panose="020B0604020202020204" pitchFamily="34" charset="0"/>
                        </a:rPr>
                        <a:t>Base Submission Fee</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a:solidFill>
                            <a:srgbClr val="000000"/>
                          </a:solidFill>
                          <a:effectLst/>
                          <a:latin typeface="Arial" panose="020B0604020202020204" pitchFamily="34" charset="0"/>
                        </a:rPr>
                        <a:t>$175.00</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a:solidFill>
                            <a:srgbClr val="000000"/>
                          </a:solidFill>
                          <a:effectLst/>
                          <a:latin typeface="Arial" panose="020B0604020202020204" pitchFamily="34" charset="0"/>
                        </a:rPr>
                        <a:t>$250.00</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a:solidFill>
                            <a:srgbClr val="000000"/>
                          </a:solidFill>
                          <a:effectLst/>
                          <a:latin typeface="Arial" panose="020B0604020202020204" pitchFamily="34" charset="0"/>
                        </a:rPr>
                        <a:t>$300.00</a:t>
                      </a:r>
                    </a:p>
                  </a:txBody>
                  <a:tcPr marL="0" marR="0" marT="0" marB="0" anchor="b">
                    <a:lnL>
                      <a:noFill/>
                    </a:lnL>
                    <a:lnR>
                      <a:noFill/>
                    </a:lnR>
                    <a:lnT>
                      <a:noFill/>
                    </a:lnT>
                    <a:lnB>
                      <a:noFill/>
                    </a:lnB>
                    <a:solidFill>
                      <a:srgbClr val="D6DCE4"/>
                    </a:solidFill>
                  </a:tcPr>
                </a:tc>
                <a:extLst>
                  <a:ext uri="{0D108BD9-81ED-4DB2-BD59-A6C34878D82A}">
                    <a16:rowId xmlns:a16="http://schemas.microsoft.com/office/drawing/2014/main" val="1876637409"/>
                  </a:ext>
                </a:extLst>
              </a:tr>
              <a:tr h="171473">
                <a:tc>
                  <a:txBody>
                    <a:bodyPr/>
                    <a:lstStyle/>
                    <a:p>
                      <a:pPr algn="l" fontAlgn="b"/>
                      <a:r>
                        <a:rPr lang="tr-TR" sz="1000" b="0" i="0" u="none" strike="noStrike">
                          <a:solidFill>
                            <a:srgbClr val="000000"/>
                          </a:solidFill>
                          <a:effectLst/>
                          <a:latin typeface="Arial" panose="020B0604020202020204" pitchFamily="34" charset="0"/>
                        </a:rPr>
                        <a:t>First Additional Category</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a:solidFill>
                            <a:srgbClr val="000000"/>
                          </a:solidFill>
                          <a:effectLst/>
                          <a:latin typeface="Arial" panose="020B0604020202020204" pitchFamily="34" charset="0"/>
                        </a:rPr>
                        <a:t>$100.00</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dirty="0">
                          <a:solidFill>
                            <a:srgbClr val="000000"/>
                          </a:solidFill>
                          <a:effectLst/>
                          <a:latin typeface="Arial" panose="020B0604020202020204" pitchFamily="34" charset="0"/>
                        </a:rPr>
                        <a:t>$175.00</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a:solidFill>
                            <a:srgbClr val="000000"/>
                          </a:solidFill>
                          <a:effectLst/>
                          <a:latin typeface="Arial" panose="020B0604020202020204" pitchFamily="34" charset="0"/>
                        </a:rPr>
                        <a:t>$200.00</a:t>
                      </a:r>
                    </a:p>
                  </a:txBody>
                  <a:tcPr marL="0" marR="0" marT="0" marB="0" anchor="b">
                    <a:lnL>
                      <a:noFill/>
                    </a:lnL>
                    <a:lnR>
                      <a:noFill/>
                    </a:lnR>
                    <a:lnT>
                      <a:noFill/>
                    </a:lnT>
                    <a:lnB>
                      <a:noFill/>
                    </a:lnB>
                    <a:solidFill>
                      <a:srgbClr val="D6DCE4"/>
                    </a:solidFill>
                  </a:tcPr>
                </a:tc>
                <a:extLst>
                  <a:ext uri="{0D108BD9-81ED-4DB2-BD59-A6C34878D82A}">
                    <a16:rowId xmlns:a16="http://schemas.microsoft.com/office/drawing/2014/main" val="1319017773"/>
                  </a:ext>
                </a:extLst>
              </a:tr>
              <a:tr h="171473">
                <a:tc>
                  <a:txBody>
                    <a:bodyPr/>
                    <a:lstStyle/>
                    <a:p>
                      <a:pPr algn="l" fontAlgn="b"/>
                      <a:r>
                        <a:rPr lang="tr-TR" sz="1000" b="0" i="0" u="none" strike="noStrike">
                          <a:solidFill>
                            <a:srgbClr val="000000"/>
                          </a:solidFill>
                          <a:effectLst/>
                          <a:latin typeface="Arial" panose="020B0604020202020204" pitchFamily="34" charset="0"/>
                        </a:rPr>
                        <a:t>Each Additional Category</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a:solidFill>
                            <a:srgbClr val="000000"/>
                          </a:solidFill>
                          <a:effectLst/>
                          <a:latin typeface="Arial" panose="020B0604020202020204" pitchFamily="34" charset="0"/>
                        </a:rPr>
                        <a:t>$75.00</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dirty="0">
                          <a:solidFill>
                            <a:srgbClr val="000000"/>
                          </a:solidFill>
                          <a:effectLst/>
                          <a:latin typeface="Arial" panose="020B0604020202020204" pitchFamily="34" charset="0"/>
                        </a:rPr>
                        <a:t>$150.00</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a:solidFill>
                            <a:srgbClr val="000000"/>
                          </a:solidFill>
                          <a:effectLst/>
                          <a:latin typeface="Arial" panose="020B0604020202020204" pitchFamily="34" charset="0"/>
                        </a:rPr>
                        <a:t>$175.00</a:t>
                      </a:r>
                    </a:p>
                  </a:txBody>
                  <a:tcPr marL="0" marR="0" marT="0" marB="0" anchor="b">
                    <a:lnL>
                      <a:noFill/>
                    </a:lnL>
                    <a:lnR>
                      <a:noFill/>
                    </a:lnR>
                    <a:lnT>
                      <a:noFill/>
                    </a:lnT>
                    <a:lnB>
                      <a:noFill/>
                    </a:lnB>
                    <a:solidFill>
                      <a:srgbClr val="D6DCE4"/>
                    </a:solidFill>
                  </a:tcPr>
                </a:tc>
                <a:extLst>
                  <a:ext uri="{0D108BD9-81ED-4DB2-BD59-A6C34878D82A}">
                    <a16:rowId xmlns:a16="http://schemas.microsoft.com/office/drawing/2014/main" val="985094039"/>
                  </a:ext>
                </a:extLst>
              </a:tr>
              <a:tr h="171473">
                <a:tc>
                  <a:txBody>
                    <a:bodyPr/>
                    <a:lstStyle/>
                    <a:p>
                      <a:pPr algn="l" fontAlgn="b"/>
                      <a:r>
                        <a:rPr lang="tr-TR" sz="1000" b="0" i="0" u="none" strike="noStrike">
                          <a:solidFill>
                            <a:srgbClr val="000000"/>
                          </a:solidFill>
                          <a:effectLst/>
                          <a:latin typeface="Arial" panose="020B0604020202020204" pitchFamily="34" charset="0"/>
                        </a:rPr>
                        <a:t>Business Transformation 2021</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a:solidFill>
                            <a:srgbClr val="000000"/>
                          </a:solidFill>
                          <a:effectLst/>
                          <a:latin typeface="Arial" panose="020B0604020202020204" pitchFamily="34" charset="0"/>
                        </a:rPr>
                        <a:t>$150.00</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a:solidFill>
                            <a:srgbClr val="000000"/>
                          </a:solidFill>
                          <a:effectLst/>
                          <a:latin typeface="Arial" panose="020B0604020202020204" pitchFamily="34" charset="0"/>
                        </a:rPr>
                        <a:t>$150.00</a:t>
                      </a:r>
                    </a:p>
                  </a:txBody>
                  <a:tcPr marL="0" marR="0" marT="0" marB="0" anchor="b">
                    <a:lnL>
                      <a:noFill/>
                    </a:lnL>
                    <a:lnR>
                      <a:noFill/>
                    </a:lnR>
                    <a:lnT>
                      <a:noFill/>
                    </a:lnT>
                    <a:lnB>
                      <a:noFill/>
                    </a:lnB>
                    <a:solidFill>
                      <a:srgbClr val="D6DCE4"/>
                    </a:solidFill>
                  </a:tcPr>
                </a:tc>
                <a:tc>
                  <a:txBody>
                    <a:bodyPr/>
                    <a:lstStyle/>
                    <a:p>
                      <a:pPr algn="l" fontAlgn="b"/>
                      <a:r>
                        <a:rPr lang="tr-TR" sz="1000" b="0" i="0" u="none" strike="noStrike">
                          <a:solidFill>
                            <a:srgbClr val="000000"/>
                          </a:solidFill>
                          <a:effectLst/>
                          <a:latin typeface="Arial" panose="020B0604020202020204" pitchFamily="34" charset="0"/>
                        </a:rPr>
                        <a:t>$175.00</a:t>
                      </a:r>
                    </a:p>
                  </a:txBody>
                  <a:tcPr marL="0" marR="0" marT="0" marB="0" anchor="b">
                    <a:lnL>
                      <a:noFill/>
                    </a:lnL>
                    <a:lnR>
                      <a:noFill/>
                    </a:lnR>
                    <a:lnT>
                      <a:noFill/>
                    </a:lnT>
                    <a:lnB>
                      <a:noFill/>
                    </a:lnB>
                    <a:solidFill>
                      <a:srgbClr val="D6DCE4"/>
                    </a:solidFill>
                  </a:tcPr>
                </a:tc>
                <a:extLst>
                  <a:ext uri="{0D108BD9-81ED-4DB2-BD59-A6C34878D82A}">
                    <a16:rowId xmlns:a16="http://schemas.microsoft.com/office/drawing/2014/main" val="3648800743"/>
                  </a:ext>
                </a:extLst>
              </a:tr>
              <a:tr h="211819">
                <a:tc>
                  <a:txBody>
                    <a:bodyPr/>
                    <a:lstStyle/>
                    <a:p>
                      <a:pPr algn="l" fontAlgn="b"/>
                      <a:endParaRPr lang="tr-TR" sz="13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tr-TR" sz="13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tr-TR" sz="13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tr-TR" sz="13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07112975"/>
                  </a:ext>
                </a:extLst>
              </a:tr>
              <a:tr h="171473">
                <a:tc>
                  <a:txBody>
                    <a:bodyPr/>
                    <a:lstStyle/>
                    <a:p>
                      <a:pPr algn="l" fontAlgn="b"/>
                      <a:r>
                        <a:rPr lang="tr-TR" sz="1000" b="1" i="0" u="sng" strike="noStrike">
                          <a:solidFill>
                            <a:srgbClr val="000000"/>
                          </a:solidFill>
                          <a:effectLst/>
                          <a:latin typeface="Arial" panose="020B0604020202020204" pitchFamily="34" charset="0"/>
                        </a:rPr>
                        <a:t>NON-MEMBER PRICING</a:t>
                      </a:r>
                    </a:p>
                  </a:txBody>
                  <a:tcPr marL="0" marR="0" marT="0" marB="0" anchor="b">
                    <a:lnL>
                      <a:noFill/>
                    </a:lnL>
                    <a:lnR>
                      <a:noFill/>
                    </a:lnR>
                    <a:lnT>
                      <a:noFill/>
                    </a:lnT>
                    <a:lnB>
                      <a:noFill/>
                    </a:lnB>
                  </a:tcPr>
                </a:tc>
                <a:tc>
                  <a:txBody>
                    <a:bodyPr/>
                    <a:lstStyle/>
                    <a:p>
                      <a:pPr algn="l" fontAlgn="b"/>
                      <a:endParaRPr lang="tr-TR"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tr-TR"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tr-TR"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140821898"/>
                  </a:ext>
                </a:extLst>
              </a:tr>
              <a:tr h="171473">
                <a:tc>
                  <a:txBody>
                    <a:bodyPr/>
                    <a:lstStyle/>
                    <a:p>
                      <a:pPr algn="l" fontAlgn="b"/>
                      <a:r>
                        <a:rPr lang="tr-TR" sz="1000" b="1" i="0" u="none" strike="noStrike">
                          <a:solidFill>
                            <a:srgbClr val="000000"/>
                          </a:solidFill>
                          <a:effectLst/>
                          <a:latin typeface="Arial" panose="020B0604020202020204" pitchFamily="34" charset="0"/>
                        </a:rPr>
                        <a:t>EMEA</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dirty="0">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CE4D6"/>
                    </a:solidFill>
                  </a:tcPr>
                </a:tc>
                <a:extLst>
                  <a:ext uri="{0D108BD9-81ED-4DB2-BD59-A6C34878D82A}">
                    <a16:rowId xmlns:a16="http://schemas.microsoft.com/office/drawing/2014/main" val="2190810855"/>
                  </a:ext>
                </a:extLst>
              </a:tr>
              <a:tr h="171473">
                <a:tc>
                  <a:txBody>
                    <a:bodyPr/>
                    <a:lstStyle/>
                    <a:p>
                      <a:pPr algn="l" fontAlgn="b"/>
                      <a:r>
                        <a:rPr lang="tr-TR" sz="1000" b="0" i="0" u="none" strike="noStrike">
                          <a:solidFill>
                            <a:srgbClr val="000000"/>
                          </a:solidFill>
                          <a:effectLst/>
                          <a:latin typeface="Arial" panose="020B0604020202020204" pitchFamily="34" charset="0"/>
                        </a:rPr>
                        <a:t>Base Submission Fee</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$300.00</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$375.00</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$425.00</a:t>
                      </a:r>
                    </a:p>
                  </a:txBody>
                  <a:tcPr marL="0" marR="0" marT="0" marB="0" anchor="b">
                    <a:lnL>
                      <a:noFill/>
                    </a:lnL>
                    <a:lnR>
                      <a:noFill/>
                    </a:lnR>
                    <a:lnT>
                      <a:noFill/>
                    </a:lnT>
                    <a:lnB>
                      <a:noFill/>
                    </a:lnB>
                    <a:solidFill>
                      <a:srgbClr val="FCE4D6"/>
                    </a:solidFill>
                  </a:tcPr>
                </a:tc>
                <a:extLst>
                  <a:ext uri="{0D108BD9-81ED-4DB2-BD59-A6C34878D82A}">
                    <a16:rowId xmlns:a16="http://schemas.microsoft.com/office/drawing/2014/main" val="3169096010"/>
                  </a:ext>
                </a:extLst>
              </a:tr>
              <a:tr h="171473">
                <a:tc>
                  <a:txBody>
                    <a:bodyPr/>
                    <a:lstStyle/>
                    <a:p>
                      <a:pPr algn="l" fontAlgn="b"/>
                      <a:r>
                        <a:rPr lang="tr-TR" sz="1000" b="0" i="0" u="none" strike="noStrike">
                          <a:solidFill>
                            <a:srgbClr val="000000"/>
                          </a:solidFill>
                          <a:effectLst/>
                          <a:latin typeface="Arial" panose="020B0604020202020204" pitchFamily="34" charset="0"/>
                        </a:rPr>
                        <a:t>First Additional Category</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$225.00</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$300.00</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$325.00</a:t>
                      </a:r>
                    </a:p>
                  </a:txBody>
                  <a:tcPr marL="0" marR="0" marT="0" marB="0" anchor="b">
                    <a:lnL>
                      <a:noFill/>
                    </a:lnL>
                    <a:lnR>
                      <a:noFill/>
                    </a:lnR>
                    <a:lnT>
                      <a:noFill/>
                    </a:lnT>
                    <a:lnB>
                      <a:noFill/>
                    </a:lnB>
                    <a:solidFill>
                      <a:srgbClr val="FCE4D6"/>
                    </a:solidFill>
                  </a:tcPr>
                </a:tc>
                <a:extLst>
                  <a:ext uri="{0D108BD9-81ED-4DB2-BD59-A6C34878D82A}">
                    <a16:rowId xmlns:a16="http://schemas.microsoft.com/office/drawing/2014/main" val="1399606319"/>
                  </a:ext>
                </a:extLst>
              </a:tr>
              <a:tr h="171473">
                <a:tc>
                  <a:txBody>
                    <a:bodyPr/>
                    <a:lstStyle/>
                    <a:p>
                      <a:pPr algn="l" fontAlgn="b"/>
                      <a:r>
                        <a:rPr lang="tr-TR" sz="1000" b="0" i="0" u="none" strike="noStrike">
                          <a:solidFill>
                            <a:srgbClr val="000000"/>
                          </a:solidFill>
                          <a:effectLst/>
                          <a:latin typeface="Arial" panose="020B0604020202020204" pitchFamily="34" charset="0"/>
                        </a:rPr>
                        <a:t>Each Additional Category</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$200.00</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$275.00</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$300.00</a:t>
                      </a:r>
                    </a:p>
                  </a:txBody>
                  <a:tcPr marL="0" marR="0" marT="0" marB="0" anchor="b">
                    <a:lnL>
                      <a:noFill/>
                    </a:lnL>
                    <a:lnR>
                      <a:noFill/>
                    </a:lnR>
                    <a:lnT>
                      <a:noFill/>
                    </a:lnT>
                    <a:lnB>
                      <a:noFill/>
                    </a:lnB>
                    <a:solidFill>
                      <a:srgbClr val="FCE4D6"/>
                    </a:solidFill>
                  </a:tcPr>
                </a:tc>
                <a:extLst>
                  <a:ext uri="{0D108BD9-81ED-4DB2-BD59-A6C34878D82A}">
                    <a16:rowId xmlns:a16="http://schemas.microsoft.com/office/drawing/2014/main" val="25331465"/>
                  </a:ext>
                </a:extLst>
              </a:tr>
              <a:tr h="171473">
                <a:tc>
                  <a:txBody>
                    <a:bodyPr/>
                    <a:lstStyle/>
                    <a:p>
                      <a:pPr algn="l" fontAlgn="b"/>
                      <a:r>
                        <a:rPr lang="tr-TR" sz="1000" b="0" i="0" u="none" strike="noStrike">
                          <a:solidFill>
                            <a:srgbClr val="000000"/>
                          </a:solidFill>
                          <a:effectLst/>
                          <a:latin typeface="Arial" panose="020B0604020202020204" pitchFamily="34" charset="0"/>
                        </a:rPr>
                        <a:t>Business Transformation 2021</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$175.00</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$175.00</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$200.00</a:t>
                      </a:r>
                    </a:p>
                  </a:txBody>
                  <a:tcPr marL="0" marR="0" marT="0" marB="0" anchor="b">
                    <a:lnL>
                      <a:noFill/>
                    </a:lnL>
                    <a:lnR>
                      <a:noFill/>
                    </a:lnR>
                    <a:lnT>
                      <a:noFill/>
                    </a:lnT>
                    <a:lnB>
                      <a:noFill/>
                    </a:lnB>
                    <a:solidFill>
                      <a:srgbClr val="FCE4D6"/>
                    </a:solidFill>
                  </a:tcPr>
                </a:tc>
                <a:extLst>
                  <a:ext uri="{0D108BD9-81ED-4DB2-BD59-A6C34878D82A}">
                    <a16:rowId xmlns:a16="http://schemas.microsoft.com/office/drawing/2014/main" val="1545418421"/>
                  </a:ext>
                </a:extLst>
              </a:tr>
              <a:tr h="171473">
                <a:tc>
                  <a:txBody>
                    <a:bodyPr/>
                    <a:lstStyle/>
                    <a:p>
                      <a:pPr algn="l" fontAlgn="b"/>
                      <a:r>
                        <a:rPr lang="tr-TR"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CE4D6"/>
                    </a:solidFill>
                  </a:tcPr>
                </a:tc>
                <a:extLst>
                  <a:ext uri="{0D108BD9-81ED-4DB2-BD59-A6C34878D82A}">
                    <a16:rowId xmlns:a16="http://schemas.microsoft.com/office/drawing/2014/main" val="1190587960"/>
                  </a:ext>
                </a:extLst>
              </a:tr>
              <a:tr h="171473">
                <a:tc>
                  <a:txBody>
                    <a:bodyPr/>
                    <a:lstStyle/>
                    <a:p>
                      <a:pPr algn="l" fontAlgn="b"/>
                      <a:r>
                        <a:rPr lang="tr-TR"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CE4D6"/>
                    </a:solidFill>
                  </a:tcPr>
                </a:tc>
                <a:extLst>
                  <a:ext uri="{0D108BD9-81ED-4DB2-BD59-A6C34878D82A}">
                    <a16:rowId xmlns:a16="http://schemas.microsoft.com/office/drawing/2014/main" val="739417560"/>
                  </a:ext>
                </a:extLst>
              </a:tr>
              <a:tr h="171473">
                <a:tc>
                  <a:txBody>
                    <a:bodyPr/>
                    <a:lstStyle/>
                    <a:p>
                      <a:pPr algn="l" fontAlgn="b"/>
                      <a:r>
                        <a:rPr lang="en-US" sz="1000" b="1" i="0" u="none" strike="noStrike">
                          <a:solidFill>
                            <a:srgbClr val="000000"/>
                          </a:solidFill>
                          <a:effectLst/>
                          <a:latin typeface="Arial" panose="020B0604020202020204" pitchFamily="34" charset="0"/>
                        </a:rPr>
                        <a:t>Country (MENA, Spain, Turkey, UK)</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CE4D6"/>
                    </a:solidFill>
                  </a:tcPr>
                </a:tc>
                <a:extLst>
                  <a:ext uri="{0D108BD9-81ED-4DB2-BD59-A6C34878D82A}">
                    <a16:rowId xmlns:a16="http://schemas.microsoft.com/office/drawing/2014/main" val="3141020833"/>
                  </a:ext>
                </a:extLst>
              </a:tr>
              <a:tr h="171473">
                <a:tc>
                  <a:txBody>
                    <a:bodyPr/>
                    <a:lstStyle/>
                    <a:p>
                      <a:pPr algn="l" fontAlgn="b"/>
                      <a:r>
                        <a:rPr lang="tr-TR" sz="1000" b="0" i="0" u="none" strike="noStrike">
                          <a:solidFill>
                            <a:srgbClr val="000000"/>
                          </a:solidFill>
                          <a:effectLst/>
                          <a:latin typeface="Arial" panose="020B0604020202020204" pitchFamily="34" charset="0"/>
                        </a:rPr>
                        <a:t>Base Submission Fee</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$200.00</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$275.00</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$325.00</a:t>
                      </a:r>
                    </a:p>
                  </a:txBody>
                  <a:tcPr marL="0" marR="0" marT="0" marB="0" anchor="b">
                    <a:lnL>
                      <a:noFill/>
                    </a:lnL>
                    <a:lnR>
                      <a:noFill/>
                    </a:lnR>
                    <a:lnT>
                      <a:noFill/>
                    </a:lnT>
                    <a:lnB>
                      <a:noFill/>
                    </a:lnB>
                    <a:solidFill>
                      <a:srgbClr val="FCE4D6"/>
                    </a:solidFill>
                  </a:tcPr>
                </a:tc>
                <a:extLst>
                  <a:ext uri="{0D108BD9-81ED-4DB2-BD59-A6C34878D82A}">
                    <a16:rowId xmlns:a16="http://schemas.microsoft.com/office/drawing/2014/main" val="1101229732"/>
                  </a:ext>
                </a:extLst>
              </a:tr>
              <a:tr h="171473">
                <a:tc>
                  <a:txBody>
                    <a:bodyPr/>
                    <a:lstStyle/>
                    <a:p>
                      <a:pPr algn="l" fontAlgn="b"/>
                      <a:r>
                        <a:rPr lang="tr-TR" sz="1000" b="0" i="0" u="none" strike="noStrike">
                          <a:solidFill>
                            <a:srgbClr val="000000"/>
                          </a:solidFill>
                          <a:effectLst/>
                          <a:latin typeface="Arial" panose="020B0604020202020204" pitchFamily="34" charset="0"/>
                        </a:rPr>
                        <a:t>First Additional Category</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$125.00</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$200.00</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$225.00</a:t>
                      </a:r>
                    </a:p>
                  </a:txBody>
                  <a:tcPr marL="0" marR="0" marT="0" marB="0" anchor="b">
                    <a:lnL>
                      <a:noFill/>
                    </a:lnL>
                    <a:lnR>
                      <a:noFill/>
                    </a:lnR>
                    <a:lnT>
                      <a:noFill/>
                    </a:lnT>
                    <a:lnB>
                      <a:noFill/>
                    </a:lnB>
                    <a:solidFill>
                      <a:srgbClr val="FCE4D6"/>
                    </a:solidFill>
                  </a:tcPr>
                </a:tc>
                <a:extLst>
                  <a:ext uri="{0D108BD9-81ED-4DB2-BD59-A6C34878D82A}">
                    <a16:rowId xmlns:a16="http://schemas.microsoft.com/office/drawing/2014/main" val="1802145899"/>
                  </a:ext>
                </a:extLst>
              </a:tr>
              <a:tr h="171473">
                <a:tc>
                  <a:txBody>
                    <a:bodyPr/>
                    <a:lstStyle/>
                    <a:p>
                      <a:pPr algn="l" fontAlgn="b"/>
                      <a:r>
                        <a:rPr lang="tr-TR" sz="1000" b="0" i="0" u="none" strike="noStrike">
                          <a:solidFill>
                            <a:srgbClr val="000000"/>
                          </a:solidFill>
                          <a:effectLst/>
                          <a:latin typeface="Arial" panose="020B0604020202020204" pitchFamily="34" charset="0"/>
                        </a:rPr>
                        <a:t>Each Additional Category</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$100.00</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$175.00</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$200.00</a:t>
                      </a:r>
                    </a:p>
                  </a:txBody>
                  <a:tcPr marL="0" marR="0" marT="0" marB="0" anchor="b">
                    <a:lnL>
                      <a:noFill/>
                    </a:lnL>
                    <a:lnR>
                      <a:noFill/>
                    </a:lnR>
                    <a:lnT>
                      <a:noFill/>
                    </a:lnT>
                    <a:lnB>
                      <a:noFill/>
                    </a:lnB>
                    <a:solidFill>
                      <a:srgbClr val="FCE4D6"/>
                    </a:solidFill>
                  </a:tcPr>
                </a:tc>
                <a:extLst>
                  <a:ext uri="{0D108BD9-81ED-4DB2-BD59-A6C34878D82A}">
                    <a16:rowId xmlns:a16="http://schemas.microsoft.com/office/drawing/2014/main" val="2180901142"/>
                  </a:ext>
                </a:extLst>
              </a:tr>
              <a:tr h="171473">
                <a:tc>
                  <a:txBody>
                    <a:bodyPr/>
                    <a:lstStyle/>
                    <a:p>
                      <a:pPr algn="l" fontAlgn="b"/>
                      <a:r>
                        <a:rPr lang="tr-TR" sz="1000" b="0" i="0" u="none" strike="noStrike">
                          <a:solidFill>
                            <a:srgbClr val="000000"/>
                          </a:solidFill>
                          <a:effectLst/>
                          <a:latin typeface="Arial" panose="020B0604020202020204" pitchFamily="34" charset="0"/>
                        </a:rPr>
                        <a:t>Business Transformation 2021</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$175.00</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a:solidFill>
                            <a:srgbClr val="000000"/>
                          </a:solidFill>
                          <a:effectLst/>
                          <a:latin typeface="Arial" panose="020B0604020202020204" pitchFamily="34" charset="0"/>
                        </a:rPr>
                        <a:t>$175.00</a:t>
                      </a:r>
                    </a:p>
                  </a:txBody>
                  <a:tcPr marL="0" marR="0" marT="0" marB="0" anchor="b">
                    <a:lnL>
                      <a:noFill/>
                    </a:lnL>
                    <a:lnR>
                      <a:noFill/>
                    </a:lnR>
                    <a:lnT>
                      <a:noFill/>
                    </a:lnT>
                    <a:lnB>
                      <a:noFill/>
                    </a:lnB>
                    <a:solidFill>
                      <a:srgbClr val="FCE4D6"/>
                    </a:solidFill>
                  </a:tcPr>
                </a:tc>
                <a:tc>
                  <a:txBody>
                    <a:bodyPr/>
                    <a:lstStyle/>
                    <a:p>
                      <a:pPr algn="l" fontAlgn="b"/>
                      <a:r>
                        <a:rPr lang="tr-TR" sz="1000" b="0" i="0" u="none" strike="noStrike" dirty="0">
                          <a:solidFill>
                            <a:srgbClr val="000000"/>
                          </a:solidFill>
                          <a:effectLst/>
                          <a:latin typeface="Arial" panose="020B0604020202020204" pitchFamily="34" charset="0"/>
                        </a:rPr>
                        <a:t>$200.00</a:t>
                      </a:r>
                    </a:p>
                  </a:txBody>
                  <a:tcPr marL="0" marR="0" marT="0" marB="0" anchor="b">
                    <a:lnL>
                      <a:noFill/>
                    </a:lnL>
                    <a:lnR>
                      <a:noFill/>
                    </a:lnR>
                    <a:lnT>
                      <a:noFill/>
                    </a:lnT>
                    <a:lnB>
                      <a:noFill/>
                    </a:lnB>
                    <a:solidFill>
                      <a:srgbClr val="FCE4D6"/>
                    </a:solidFill>
                  </a:tcPr>
                </a:tc>
                <a:extLst>
                  <a:ext uri="{0D108BD9-81ED-4DB2-BD59-A6C34878D82A}">
                    <a16:rowId xmlns:a16="http://schemas.microsoft.com/office/drawing/2014/main" val="362956380"/>
                  </a:ext>
                </a:extLst>
              </a:tr>
            </a:tbl>
          </a:graphicData>
        </a:graphic>
      </p:graphicFrame>
      <p:sp>
        <p:nvSpPr>
          <p:cNvPr id="2" name="Rectangle 1">
            <a:extLst>
              <a:ext uri="{FF2B5EF4-FFF2-40B4-BE49-F238E27FC236}">
                <a16:creationId xmlns:a16="http://schemas.microsoft.com/office/drawing/2014/main" id="{643CADC8-34EF-234D-9BB1-1D3E72E8EA34}"/>
              </a:ext>
            </a:extLst>
          </p:cNvPr>
          <p:cNvSpPr/>
          <p:nvPr/>
        </p:nvSpPr>
        <p:spPr>
          <a:xfrm>
            <a:off x="7848601" y="1438377"/>
            <a:ext cx="4432300" cy="2831544"/>
          </a:xfrm>
          <a:prstGeom prst="rect">
            <a:avLst/>
          </a:prstGeom>
        </p:spPr>
        <p:txBody>
          <a:bodyPr wrap="square">
            <a:spAutoFit/>
          </a:bodyPr>
          <a:lstStyle/>
          <a:p>
            <a:pPr marL="792163" lvl="1" indent="0">
              <a:buNone/>
            </a:pPr>
            <a:r>
              <a:rPr lang="tr-TR" u="sng" dirty="0">
                <a:solidFill>
                  <a:schemeClr val="accent1">
                    <a:lumMod val="75000"/>
                  </a:schemeClr>
                </a:solidFill>
              </a:rPr>
              <a:t>Örnek: </a:t>
            </a:r>
          </a:p>
          <a:p>
            <a:pPr marL="792163" lvl="1" indent="0">
              <a:buNone/>
            </a:pPr>
            <a:r>
              <a:rPr lang="tr-TR" sz="1600" dirty="0">
                <a:solidFill>
                  <a:schemeClr val="accent1">
                    <a:lumMod val="75000"/>
                  </a:schemeClr>
                </a:solidFill>
              </a:rPr>
              <a:t>XXXX kampanyası ile </a:t>
            </a:r>
            <a:r>
              <a:rPr lang="tr-TR" sz="1600" dirty="0" err="1">
                <a:solidFill>
                  <a:schemeClr val="accent1">
                    <a:lumMod val="75000"/>
                  </a:schemeClr>
                </a:solidFill>
              </a:rPr>
              <a:t>EMEA’da</a:t>
            </a:r>
            <a:r>
              <a:rPr lang="tr-TR" sz="1600" dirty="0">
                <a:solidFill>
                  <a:schemeClr val="accent1">
                    <a:lumMod val="75000"/>
                  </a:schemeClr>
                </a:solidFill>
              </a:rPr>
              <a:t> 3, Türkiye’de 3 kategoriye başvuruyorsunuz, MMA üyesisiniz ve on-time dönemdesiniz.</a:t>
            </a:r>
          </a:p>
          <a:p>
            <a:pPr marL="792163" lvl="1" indent="0">
              <a:buNone/>
            </a:pPr>
            <a:endParaRPr lang="tr-TR" sz="1600" dirty="0">
              <a:solidFill>
                <a:schemeClr val="accent1">
                  <a:lumMod val="75000"/>
                </a:schemeClr>
              </a:solidFill>
            </a:endParaRPr>
          </a:p>
          <a:p>
            <a:pPr marL="792163" lvl="1" indent="0">
              <a:buNone/>
            </a:pPr>
            <a:r>
              <a:rPr lang="tr-TR" sz="1600" dirty="0" err="1">
                <a:solidFill>
                  <a:schemeClr val="accent1">
                    <a:lumMod val="75000"/>
                  </a:schemeClr>
                </a:solidFill>
              </a:rPr>
              <a:t>EMEA’da</a:t>
            </a:r>
            <a:r>
              <a:rPr lang="tr-TR" sz="1600" dirty="0">
                <a:solidFill>
                  <a:schemeClr val="accent1">
                    <a:lumMod val="75000"/>
                  </a:schemeClr>
                </a:solidFill>
              </a:rPr>
              <a:t> 3 kategori ücreti =    $ 875.00</a:t>
            </a:r>
          </a:p>
          <a:p>
            <a:pPr marL="792163" lvl="1" indent="0">
              <a:buNone/>
            </a:pPr>
            <a:endParaRPr lang="tr-TR" sz="1600" dirty="0">
              <a:solidFill>
                <a:schemeClr val="accent1">
                  <a:lumMod val="75000"/>
                </a:schemeClr>
              </a:solidFill>
            </a:endParaRPr>
          </a:p>
          <a:p>
            <a:pPr marL="792163" lvl="1" indent="0">
              <a:buNone/>
            </a:pPr>
            <a:r>
              <a:rPr lang="tr-TR" sz="1600" dirty="0">
                <a:solidFill>
                  <a:schemeClr val="accent1">
                    <a:lumMod val="75000"/>
                  </a:schemeClr>
                </a:solidFill>
              </a:rPr>
              <a:t>Türkiye’de 3 kategori ücreti =  $ 575.00</a:t>
            </a:r>
          </a:p>
          <a:p>
            <a:pPr marL="792163" lvl="1" indent="0">
              <a:buNone/>
            </a:pPr>
            <a:endParaRPr lang="tr-TR" sz="1600" dirty="0">
              <a:solidFill>
                <a:schemeClr val="accent1">
                  <a:lumMod val="75000"/>
                </a:schemeClr>
              </a:solidFill>
            </a:endParaRPr>
          </a:p>
          <a:p>
            <a:pPr marL="792163" lvl="1" indent="0">
              <a:buNone/>
            </a:pPr>
            <a:r>
              <a:rPr lang="tr-TR" sz="1600" dirty="0">
                <a:solidFill>
                  <a:schemeClr val="accent1">
                    <a:lumMod val="75000"/>
                  </a:schemeClr>
                </a:solidFill>
              </a:rPr>
              <a:t>Toplam rakam =                       $ 1400.00</a:t>
            </a:r>
          </a:p>
        </p:txBody>
      </p:sp>
    </p:spTree>
    <p:extLst>
      <p:ext uri="{BB962C8B-B14F-4D97-AF65-F5344CB8AC3E}">
        <p14:creationId xmlns:p14="http://schemas.microsoft.com/office/powerpoint/2010/main" val="2199697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89"/>
          <p:cNvSpPr txBox="1">
            <a:spLocks noGrp="1"/>
          </p:cNvSpPr>
          <p:nvPr>
            <p:ph type="sldNum" idx="12"/>
          </p:nvPr>
        </p:nvSpPr>
        <p:spPr>
          <a:xfrm>
            <a:off x="8099646" y="6411376"/>
            <a:ext cx="2844800" cy="368300"/>
          </a:xfrm>
          <a:prstGeom prst="rect">
            <a:avLst/>
          </a:prstGeom>
          <a:noFill/>
          <a:ln>
            <a:noFill/>
          </a:ln>
        </p:spPr>
        <p:txBody>
          <a:bodyPr spcFirstLastPara="1" wrap="square" lIns="50800" tIns="50800" rIns="50800" bIns="50800" anchor="ctr" anchorCtr="0">
            <a:noAutofit/>
          </a:bodyPr>
          <a:lstStyle/>
          <a:p>
            <a:pPr marL="0" lvl="0" indent="0" algn="r" rtl="0">
              <a:spcBef>
                <a:spcPts val="0"/>
              </a:spcBef>
              <a:spcAft>
                <a:spcPts val="0"/>
              </a:spcAft>
              <a:buNone/>
            </a:pPr>
            <a:fld id="{00000000-1234-1234-1234-123412341234}" type="slidenum">
              <a:rPr lang="en-US"/>
              <a:t>27</a:t>
            </a:fld>
            <a:endParaRPr dirty="0"/>
          </a:p>
        </p:txBody>
      </p:sp>
      <p:sp>
        <p:nvSpPr>
          <p:cNvPr id="796" name="Google Shape;796;p89"/>
          <p:cNvSpPr txBox="1"/>
          <p:nvPr/>
        </p:nvSpPr>
        <p:spPr>
          <a:xfrm>
            <a:off x="595452" y="541223"/>
            <a:ext cx="8519051" cy="535531"/>
          </a:xfrm>
          <a:prstGeom prst="rect">
            <a:avLst/>
          </a:prstGeom>
          <a:noFill/>
          <a:ln>
            <a:noFill/>
          </a:ln>
        </p:spPr>
        <p:txBody>
          <a:bodyPr spcFirstLastPara="1" wrap="square" lIns="60950" tIns="45700" rIns="60950" bIns="45700" anchor="ctr" anchorCtr="0">
            <a:noAutofit/>
          </a:bodyPr>
          <a:lstStyle/>
          <a:p>
            <a:pPr lvl="0">
              <a:lnSpc>
                <a:spcPct val="90000"/>
              </a:lnSpc>
              <a:buClr>
                <a:schemeClr val="accent4"/>
              </a:buClr>
              <a:buSzPts val="3200"/>
            </a:pPr>
            <a:r>
              <a:rPr lang="tr-TR" sz="3200" dirty="0">
                <a:solidFill>
                  <a:schemeClr val="bg2">
                    <a:lumMod val="50000"/>
                  </a:schemeClr>
                </a:solidFill>
                <a:latin typeface="Arial"/>
                <a:ea typeface="Arial"/>
                <a:cs typeface="Arial"/>
                <a:sym typeface="Arial"/>
              </a:rPr>
              <a:t>Başvuru Ücretleri</a:t>
            </a:r>
            <a:endParaRPr lang="en-US" sz="3200" dirty="0">
              <a:solidFill>
                <a:schemeClr val="bg2">
                  <a:lumMod val="50000"/>
                </a:schemeClr>
              </a:solidFill>
              <a:latin typeface="Arial"/>
              <a:ea typeface="Arial"/>
              <a:cs typeface="Arial"/>
              <a:sym typeface="Arial"/>
            </a:endParaRPr>
          </a:p>
        </p:txBody>
      </p:sp>
      <p:sp>
        <p:nvSpPr>
          <p:cNvPr id="5" name="Google Shape;800;p89">
            <a:extLst>
              <a:ext uri="{FF2B5EF4-FFF2-40B4-BE49-F238E27FC236}">
                <a16:creationId xmlns:a16="http://schemas.microsoft.com/office/drawing/2014/main" id="{BFFFE5CB-C4BC-4FBE-A8AF-1A9A31303C65}"/>
              </a:ext>
            </a:extLst>
          </p:cNvPr>
          <p:cNvSpPr txBox="1"/>
          <p:nvPr/>
        </p:nvSpPr>
        <p:spPr>
          <a:xfrm>
            <a:off x="595452" y="1385328"/>
            <a:ext cx="10280071" cy="4931449"/>
          </a:xfrm>
          <a:prstGeom prst="rect">
            <a:avLst/>
          </a:prstGeom>
          <a:noFill/>
          <a:ln>
            <a:noFill/>
          </a:ln>
        </p:spPr>
        <p:txBody>
          <a:bodyPr spcFirstLastPara="1" wrap="square" lIns="91425" tIns="45700" rIns="91425" bIns="45700" numCol="1" anchor="t" anchorCtr="0">
            <a:noAutofit/>
          </a:bodyPr>
          <a:lstStyle>
            <a:defPPr>
              <a:defRPr lang="tr-TR"/>
            </a:defPPr>
            <a:lvl1pPr marL="457200" lvl="0" indent="-457200">
              <a:spcBef>
                <a:spcPts val="587"/>
              </a:spcBef>
              <a:buFont typeface="+mj-lt"/>
              <a:buAutoNum type="arabicPeriod"/>
              <a:defRPr>
                <a:solidFill>
                  <a:srgbClr val="242426"/>
                </a:solidFill>
                <a:latin typeface="Calibri"/>
                <a:ea typeface="Calibri"/>
                <a:cs typeface="Calibri"/>
              </a:defRPr>
            </a:lvl1pPr>
            <a:lvl2pPr marL="914400" lvl="1" indent="-457200">
              <a:spcBef>
                <a:spcPts val="587"/>
              </a:spcBef>
              <a:buFont typeface="Arial" panose="020B0604020202020204" pitchFamily="34" charset="0"/>
              <a:buChar char="•"/>
              <a:defRPr>
                <a:solidFill>
                  <a:srgbClr val="242426"/>
                </a:solidFill>
                <a:latin typeface="Calibri"/>
                <a:ea typeface="Calibri"/>
                <a:cs typeface="Calibri"/>
              </a:defRPr>
            </a:lvl2pPr>
          </a:lstStyle>
          <a:p>
            <a:pPr marL="0" indent="0">
              <a:buNone/>
            </a:pPr>
            <a:r>
              <a:rPr lang="tr-TR" b="1" dirty="0">
                <a:solidFill>
                  <a:schemeClr val="bg1">
                    <a:lumMod val="50000"/>
                  </a:schemeClr>
                </a:solidFill>
              </a:rPr>
              <a:t>Başvuru Ücretleri Nasıl Hesaplanıyor?</a:t>
            </a:r>
          </a:p>
          <a:p>
            <a:pPr marL="285750" indent="-285750">
              <a:buFont typeface="Arial" panose="020B0604020202020204" pitchFamily="34" charset="0"/>
              <a:buChar char="•"/>
            </a:pPr>
            <a:r>
              <a:rPr lang="tr-TR" dirty="0">
                <a:solidFill>
                  <a:schemeClr val="bg1">
                    <a:lumMod val="50000"/>
                  </a:schemeClr>
                </a:solidFill>
              </a:rPr>
              <a:t>Her ülke ve bölgenin ödül programları ayrı, bu nedenle başvurular program içerisinde hesaplanıp, son miktarı bulurken ödeme aşamasında toplanıyor.</a:t>
            </a:r>
          </a:p>
          <a:p>
            <a:pPr marL="285750" indent="-285750">
              <a:buFont typeface="Arial" panose="020B0604020202020204" pitchFamily="34" charset="0"/>
              <a:buChar char="•"/>
            </a:pPr>
            <a:r>
              <a:rPr lang="tr-TR" u="sng" dirty="0">
                <a:solidFill>
                  <a:schemeClr val="bg1">
                    <a:lumMod val="50000"/>
                  </a:schemeClr>
                </a:solidFill>
              </a:rPr>
              <a:t>Ödemenin hesaplanması ise şu şekilde:</a:t>
            </a:r>
          </a:p>
          <a:p>
            <a:pPr marL="742950" lvl="1" indent="-285750"/>
            <a:r>
              <a:rPr lang="tr-TR" sz="1600" dirty="0">
                <a:solidFill>
                  <a:schemeClr val="bg1">
                    <a:lumMod val="50000"/>
                  </a:schemeClr>
                </a:solidFill>
              </a:rPr>
              <a:t>Her program başvurusunda; öncelikle temel başvuru ücreti bulunuyor. İlk kategoriden sonra eklenecek 2. ve sonrası kategoriler giderek azalacak şekilde </a:t>
            </a:r>
            <a:r>
              <a:rPr lang="tr-TR" sz="1600" dirty="0" err="1">
                <a:solidFill>
                  <a:schemeClr val="bg1">
                    <a:lumMod val="50000"/>
                  </a:schemeClr>
                </a:solidFill>
              </a:rPr>
              <a:t>ücretleniyor</a:t>
            </a:r>
            <a:r>
              <a:rPr lang="tr-TR" sz="1600" dirty="0">
                <a:solidFill>
                  <a:schemeClr val="bg1">
                    <a:lumMod val="50000"/>
                  </a:schemeClr>
                </a:solidFill>
              </a:rPr>
              <a:t>. </a:t>
            </a:r>
          </a:p>
          <a:p>
            <a:pPr marL="792163" lvl="1" indent="0">
              <a:buNone/>
            </a:pPr>
            <a:r>
              <a:rPr lang="tr-TR" u="sng" dirty="0">
                <a:solidFill>
                  <a:schemeClr val="accent1">
                    <a:lumMod val="75000"/>
                  </a:schemeClr>
                </a:solidFill>
              </a:rPr>
              <a:t>Örnek: </a:t>
            </a:r>
          </a:p>
          <a:p>
            <a:pPr marL="792163" lvl="1" indent="0">
              <a:buNone/>
            </a:pPr>
            <a:r>
              <a:rPr lang="tr-TR" sz="1600" dirty="0">
                <a:solidFill>
                  <a:schemeClr val="accent1">
                    <a:lumMod val="75000"/>
                  </a:schemeClr>
                </a:solidFill>
              </a:rPr>
              <a:t>XXXX kampanyası ile </a:t>
            </a:r>
            <a:r>
              <a:rPr lang="tr-TR" sz="1600" dirty="0" err="1">
                <a:solidFill>
                  <a:schemeClr val="accent1">
                    <a:lumMod val="75000"/>
                  </a:schemeClr>
                </a:solidFill>
              </a:rPr>
              <a:t>EMEA’da</a:t>
            </a:r>
            <a:r>
              <a:rPr lang="tr-TR" sz="1600" dirty="0">
                <a:solidFill>
                  <a:schemeClr val="accent1">
                    <a:lumMod val="75000"/>
                  </a:schemeClr>
                </a:solidFill>
              </a:rPr>
              <a:t> 3, Türkiye’de 3 kategoriye başvuruyorsunuz, MMA üyesisiniz ve on-time dönemdesiniz.</a:t>
            </a:r>
          </a:p>
          <a:p>
            <a:pPr marL="792163" lvl="1" indent="0">
              <a:buNone/>
            </a:pPr>
            <a:r>
              <a:rPr lang="tr-TR" sz="1600" dirty="0" err="1">
                <a:solidFill>
                  <a:schemeClr val="accent1">
                    <a:lumMod val="75000"/>
                  </a:schemeClr>
                </a:solidFill>
              </a:rPr>
              <a:t>EMEA’da</a:t>
            </a:r>
            <a:r>
              <a:rPr lang="tr-TR" sz="1600" dirty="0">
                <a:solidFill>
                  <a:schemeClr val="accent1">
                    <a:lumMod val="75000"/>
                  </a:schemeClr>
                </a:solidFill>
              </a:rPr>
              <a:t> 3 kategori ücreti = 	$  875.00</a:t>
            </a:r>
          </a:p>
          <a:p>
            <a:pPr marL="792163" lvl="1" indent="0">
              <a:buNone/>
            </a:pPr>
            <a:r>
              <a:rPr lang="tr-TR" sz="1600" dirty="0">
                <a:solidFill>
                  <a:schemeClr val="accent1">
                    <a:lumMod val="75000"/>
                  </a:schemeClr>
                </a:solidFill>
              </a:rPr>
              <a:t>Türkiye’de 3 kategori ücreti =	$  575.00</a:t>
            </a:r>
          </a:p>
          <a:p>
            <a:pPr marL="792163" lvl="1" indent="0">
              <a:buNone/>
            </a:pPr>
            <a:r>
              <a:rPr lang="tr-TR" sz="1600" dirty="0">
                <a:solidFill>
                  <a:schemeClr val="accent1">
                    <a:lumMod val="75000"/>
                  </a:schemeClr>
                </a:solidFill>
              </a:rPr>
              <a:t>Toplam rakam =		$1400.00</a:t>
            </a:r>
          </a:p>
          <a:p>
            <a:pPr marL="792163" lvl="1" indent="0">
              <a:buNone/>
            </a:pPr>
            <a:endParaRPr lang="tr-TR" dirty="0">
              <a:solidFill>
                <a:schemeClr val="bg1">
                  <a:lumMod val="50000"/>
                </a:schemeClr>
              </a:solidFill>
            </a:endParaRPr>
          </a:p>
          <a:p>
            <a:pPr marL="285750" indent="-285750">
              <a:buFont typeface="Arial" panose="020B0604020202020204" pitchFamily="34" charset="0"/>
              <a:buChar char="•"/>
            </a:pPr>
            <a:r>
              <a:rPr lang="tr-TR" b="1" dirty="0">
                <a:solidFill>
                  <a:schemeClr val="bg1">
                    <a:lumMod val="50000"/>
                  </a:schemeClr>
                </a:solidFill>
              </a:rPr>
              <a:t>Not</a:t>
            </a:r>
            <a:r>
              <a:rPr lang="tr-TR" dirty="0">
                <a:solidFill>
                  <a:schemeClr val="bg1">
                    <a:lumMod val="50000"/>
                  </a:schemeClr>
                </a:solidFill>
              </a:rPr>
              <a:t>: Business </a:t>
            </a:r>
            <a:r>
              <a:rPr lang="tr-TR" dirty="0" err="1">
                <a:solidFill>
                  <a:schemeClr val="bg1">
                    <a:lumMod val="50000"/>
                  </a:schemeClr>
                </a:solidFill>
              </a:rPr>
              <a:t>Transformation</a:t>
            </a:r>
            <a:r>
              <a:rPr lang="tr-TR" dirty="0">
                <a:solidFill>
                  <a:schemeClr val="bg1">
                    <a:lumMod val="50000"/>
                  </a:schemeClr>
                </a:solidFill>
              </a:rPr>
              <a:t> 2021 Kanal başvurularının daha uygun bir </a:t>
            </a:r>
            <a:r>
              <a:rPr lang="tr-TR" dirty="0" err="1">
                <a:solidFill>
                  <a:schemeClr val="bg1">
                    <a:lumMod val="50000"/>
                  </a:schemeClr>
                </a:solidFill>
              </a:rPr>
              <a:t>fix</a:t>
            </a:r>
            <a:r>
              <a:rPr lang="tr-TR" dirty="0">
                <a:solidFill>
                  <a:schemeClr val="bg1">
                    <a:lumMod val="50000"/>
                  </a:schemeClr>
                </a:solidFill>
              </a:rPr>
              <a:t> ücreti bulunuyor ve yukarıda bahsedilen hesaplamaya dahil edilmemekte.	</a:t>
            </a:r>
          </a:p>
        </p:txBody>
      </p:sp>
    </p:spTree>
    <p:extLst>
      <p:ext uri="{BB962C8B-B14F-4D97-AF65-F5344CB8AC3E}">
        <p14:creationId xmlns:p14="http://schemas.microsoft.com/office/powerpoint/2010/main" val="363468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fade">
                                      <p:cBhvr>
                                        <p:cTn id="10" dur="500"/>
                                        <p:tgtEl>
                                          <p:spTgt spid="5">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Effect transition="in" filter="fade">
                                      <p:cBhvr>
                                        <p:cTn id="13" dur="500"/>
                                        <p:tgtEl>
                                          <p:spTgt spid="5">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8" end="8"/>
                                            </p:txEl>
                                          </p:spTgt>
                                        </p:tgtEl>
                                        <p:attrNameLst>
                                          <p:attrName>style.visibility</p:attrName>
                                        </p:attrNameLst>
                                      </p:cBhvr>
                                      <p:to>
                                        <p:strVal val="visible"/>
                                      </p:to>
                                    </p:set>
                                    <p:animEffect transition="in" filter="fade">
                                      <p:cBhvr>
                                        <p:cTn id="16" dur="500"/>
                                        <p:tgtEl>
                                          <p:spTgt spid="5">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animEffect transition="in" filter="fade">
                                      <p:cBhvr>
                                        <p:cTn id="21" dur="1000"/>
                                        <p:tgtEl>
                                          <p:spTgt spid="5">
                                            <p:txEl>
                                              <p:pRg st="10" end="10"/>
                                            </p:txEl>
                                          </p:spTgt>
                                        </p:tgtEl>
                                      </p:cBhvr>
                                    </p:animEffect>
                                    <p:anim calcmode="lin" valueType="num">
                                      <p:cBhvr>
                                        <p:cTn id="22"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89"/>
          <p:cNvSpPr txBox="1">
            <a:spLocks noGrp="1"/>
          </p:cNvSpPr>
          <p:nvPr>
            <p:ph type="sldNum" idx="12"/>
          </p:nvPr>
        </p:nvSpPr>
        <p:spPr>
          <a:xfrm>
            <a:off x="8099646" y="6411376"/>
            <a:ext cx="2844800" cy="368300"/>
          </a:xfrm>
          <a:prstGeom prst="rect">
            <a:avLst/>
          </a:prstGeom>
          <a:noFill/>
          <a:ln>
            <a:noFill/>
          </a:ln>
        </p:spPr>
        <p:txBody>
          <a:bodyPr spcFirstLastPara="1" wrap="square" lIns="50800" tIns="50800" rIns="50800" bIns="50800" anchor="ctr" anchorCtr="0">
            <a:noAutofit/>
          </a:bodyPr>
          <a:lstStyle/>
          <a:p>
            <a:pPr marL="0" lvl="0" indent="0" algn="r" rtl="0">
              <a:spcBef>
                <a:spcPts val="0"/>
              </a:spcBef>
              <a:spcAft>
                <a:spcPts val="0"/>
              </a:spcAft>
              <a:buNone/>
            </a:pPr>
            <a:fld id="{00000000-1234-1234-1234-123412341234}" type="slidenum">
              <a:rPr lang="en-US"/>
              <a:t>28</a:t>
            </a:fld>
            <a:endParaRPr dirty="0"/>
          </a:p>
        </p:txBody>
      </p:sp>
      <p:sp>
        <p:nvSpPr>
          <p:cNvPr id="796" name="Google Shape;796;p89"/>
          <p:cNvSpPr txBox="1"/>
          <p:nvPr/>
        </p:nvSpPr>
        <p:spPr>
          <a:xfrm>
            <a:off x="595452" y="541223"/>
            <a:ext cx="8519051" cy="535531"/>
          </a:xfrm>
          <a:prstGeom prst="rect">
            <a:avLst/>
          </a:prstGeom>
          <a:noFill/>
          <a:ln>
            <a:noFill/>
          </a:ln>
        </p:spPr>
        <p:txBody>
          <a:bodyPr spcFirstLastPara="1" wrap="square" lIns="60950" tIns="45700" rIns="60950" bIns="45700" anchor="ctr" anchorCtr="0">
            <a:noAutofit/>
          </a:bodyPr>
          <a:lstStyle/>
          <a:p>
            <a:pPr lvl="0">
              <a:lnSpc>
                <a:spcPct val="90000"/>
              </a:lnSpc>
              <a:buClr>
                <a:schemeClr val="accent4"/>
              </a:buClr>
              <a:buSzPts val="3200"/>
            </a:pPr>
            <a:r>
              <a:rPr lang="tr-TR" sz="3200" dirty="0">
                <a:solidFill>
                  <a:schemeClr val="bg2">
                    <a:lumMod val="50000"/>
                  </a:schemeClr>
                </a:solidFill>
                <a:latin typeface="Arial"/>
                <a:ea typeface="Arial"/>
                <a:cs typeface="Arial"/>
                <a:sym typeface="Arial"/>
              </a:rPr>
              <a:t>Başvuru Dönemleri</a:t>
            </a:r>
            <a:endParaRPr lang="en-US" sz="3200" dirty="0">
              <a:solidFill>
                <a:schemeClr val="bg2">
                  <a:lumMod val="50000"/>
                </a:schemeClr>
              </a:solidFill>
              <a:latin typeface="Arial"/>
              <a:ea typeface="Arial"/>
              <a:cs typeface="Arial"/>
              <a:sym typeface="Arial"/>
            </a:endParaRPr>
          </a:p>
        </p:txBody>
      </p:sp>
      <p:sp>
        <p:nvSpPr>
          <p:cNvPr id="8" name="Google Shape;800;p89">
            <a:extLst>
              <a:ext uri="{FF2B5EF4-FFF2-40B4-BE49-F238E27FC236}">
                <a16:creationId xmlns:a16="http://schemas.microsoft.com/office/drawing/2014/main" id="{26E333C6-5014-4206-8852-89216F9AA5D1}"/>
              </a:ext>
            </a:extLst>
          </p:cNvPr>
          <p:cNvSpPr txBox="1"/>
          <p:nvPr/>
        </p:nvSpPr>
        <p:spPr>
          <a:xfrm>
            <a:off x="595452" y="1459967"/>
            <a:ext cx="10280071" cy="4931449"/>
          </a:xfrm>
          <a:prstGeom prst="rect">
            <a:avLst/>
          </a:prstGeom>
          <a:noFill/>
          <a:ln>
            <a:noFill/>
          </a:ln>
        </p:spPr>
        <p:txBody>
          <a:bodyPr spcFirstLastPara="1" wrap="square" lIns="91425" tIns="45700" rIns="91425" bIns="45700" numCol="1" anchor="t" anchorCtr="0">
            <a:noAutofit/>
          </a:bodyPr>
          <a:lstStyle>
            <a:defPPr>
              <a:defRPr lang="tr-TR"/>
            </a:defPPr>
            <a:lvl1pPr marL="457200" lvl="0" indent="-457200">
              <a:spcBef>
                <a:spcPts val="587"/>
              </a:spcBef>
              <a:buFont typeface="+mj-lt"/>
              <a:buAutoNum type="arabicPeriod"/>
              <a:defRPr>
                <a:solidFill>
                  <a:srgbClr val="242426"/>
                </a:solidFill>
                <a:latin typeface="Calibri"/>
                <a:ea typeface="Calibri"/>
                <a:cs typeface="Calibri"/>
              </a:defRPr>
            </a:lvl1pPr>
            <a:lvl2pPr marL="914400" lvl="1" indent="-457200">
              <a:spcBef>
                <a:spcPts val="587"/>
              </a:spcBef>
              <a:buFont typeface="Arial" panose="020B0604020202020204" pitchFamily="34" charset="0"/>
              <a:buChar char="•"/>
              <a:defRPr>
                <a:solidFill>
                  <a:srgbClr val="242426"/>
                </a:solidFill>
                <a:latin typeface="Calibri"/>
                <a:ea typeface="Calibri"/>
                <a:cs typeface="Calibri"/>
              </a:defRPr>
            </a:lvl2pPr>
          </a:lstStyle>
          <a:p>
            <a:pPr marL="0" indent="0">
              <a:buNone/>
            </a:pPr>
            <a:r>
              <a:rPr lang="tr-TR" sz="2000" dirty="0">
                <a:solidFill>
                  <a:schemeClr val="bg1">
                    <a:lumMod val="50000"/>
                  </a:schemeClr>
                </a:solidFill>
              </a:rPr>
              <a:t>		</a:t>
            </a:r>
            <a:r>
              <a:rPr lang="tr-TR" sz="2000" b="1" dirty="0" err="1">
                <a:solidFill>
                  <a:schemeClr val="bg1">
                    <a:lumMod val="50000"/>
                  </a:schemeClr>
                </a:solidFill>
              </a:rPr>
              <a:t>Early</a:t>
            </a:r>
            <a:r>
              <a:rPr lang="tr-TR" sz="2000" b="1" dirty="0">
                <a:solidFill>
                  <a:schemeClr val="bg1">
                    <a:lumMod val="50000"/>
                  </a:schemeClr>
                </a:solidFill>
              </a:rPr>
              <a:t> </a:t>
            </a:r>
            <a:r>
              <a:rPr lang="tr-TR" sz="2000" b="1" dirty="0" err="1">
                <a:solidFill>
                  <a:schemeClr val="bg1">
                    <a:lumMod val="50000"/>
                  </a:schemeClr>
                </a:solidFill>
              </a:rPr>
              <a:t>Bird</a:t>
            </a:r>
            <a:r>
              <a:rPr lang="tr-TR" sz="2000" b="1" dirty="0">
                <a:solidFill>
                  <a:schemeClr val="bg1">
                    <a:lumMod val="50000"/>
                  </a:schemeClr>
                </a:solidFill>
              </a:rPr>
              <a:t>		On-Time			</a:t>
            </a:r>
            <a:r>
              <a:rPr lang="tr-TR" sz="2000" b="1" dirty="0" err="1">
                <a:solidFill>
                  <a:schemeClr val="bg1">
                    <a:lumMod val="50000"/>
                  </a:schemeClr>
                </a:solidFill>
              </a:rPr>
              <a:t>Extended</a:t>
            </a:r>
            <a:endParaRPr lang="tr-TR" sz="2000" b="1" dirty="0">
              <a:solidFill>
                <a:schemeClr val="bg1">
                  <a:lumMod val="50000"/>
                </a:schemeClr>
              </a:solidFill>
            </a:endParaRPr>
          </a:p>
          <a:p>
            <a:pPr marL="0" indent="0">
              <a:buNone/>
            </a:pPr>
            <a:r>
              <a:rPr lang="tr-TR" sz="2000" b="1" dirty="0">
                <a:solidFill>
                  <a:schemeClr val="bg1">
                    <a:lumMod val="50000"/>
                  </a:schemeClr>
                </a:solidFill>
              </a:rPr>
              <a:t>EMEA</a:t>
            </a:r>
            <a:r>
              <a:rPr lang="tr-TR" sz="2000" dirty="0">
                <a:solidFill>
                  <a:schemeClr val="bg1">
                    <a:lumMod val="50000"/>
                  </a:schemeClr>
                </a:solidFill>
              </a:rPr>
              <a:t>		30 Temmuz		17 Eylül			</a:t>
            </a:r>
            <a:r>
              <a:rPr lang="tr-TR" sz="2000" dirty="0">
                <a:solidFill>
                  <a:schemeClr val="bg1">
                    <a:lumMod val="50000"/>
                  </a:schemeClr>
                </a:solidFill>
                <a:highlight>
                  <a:srgbClr val="FFFF00"/>
                </a:highlight>
              </a:rPr>
              <a:t>15 Ekim</a:t>
            </a:r>
          </a:p>
          <a:p>
            <a:pPr marL="0" indent="0">
              <a:buNone/>
            </a:pPr>
            <a:r>
              <a:rPr lang="tr-TR" sz="2000" b="1" dirty="0">
                <a:solidFill>
                  <a:schemeClr val="bg1">
                    <a:lumMod val="50000"/>
                  </a:schemeClr>
                </a:solidFill>
              </a:rPr>
              <a:t>Türkiye</a:t>
            </a:r>
            <a:r>
              <a:rPr lang="tr-TR" sz="2000" dirty="0">
                <a:solidFill>
                  <a:schemeClr val="bg1">
                    <a:lumMod val="50000"/>
                  </a:schemeClr>
                </a:solidFill>
              </a:rPr>
              <a:t>		30 Temmuz		17 Eylül			</a:t>
            </a:r>
            <a:r>
              <a:rPr lang="tr-TR" sz="2000" dirty="0">
                <a:solidFill>
                  <a:schemeClr val="bg1">
                    <a:lumMod val="50000"/>
                  </a:schemeClr>
                </a:solidFill>
                <a:highlight>
                  <a:srgbClr val="FFFF00"/>
                </a:highlight>
              </a:rPr>
              <a:t>15 Ekim</a:t>
            </a:r>
          </a:p>
          <a:p>
            <a:pPr marL="0" indent="0">
              <a:buNone/>
            </a:pPr>
            <a:endParaRPr lang="tr-TR" sz="2000" dirty="0">
              <a:solidFill>
                <a:schemeClr val="bg1">
                  <a:lumMod val="50000"/>
                </a:schemeClr>
              </a:solidFill>
              <a:highlight>
                <a:srgbClr val="FFFF00"/>
              </a:highlight>
            </a:endParaRPr>
          </a:p>
          <a:p>
            <a:pPr marL="0" indent="0">
              <a:buNone/>
            </a:pPr>
            <a:endParaRPr lang="tr-TR" sz="2000" dirty="0">
              <a:solidFill>
                <a:schemeClr val="bg1">
                  <a:lumMod val="50000"/>
                </a:schemeClr>
              </a:solidFill>
              <a:highlight>
                <a:srgbClr val="FFFF00"/>
              </a:highlight>
            </a:endParaRPr>
          </a:p>
          <a:p>
            <a:pPr marL="342900" indent="-342900">
              <a:buFont typeface="Arial" panose="020B0604020202020204" pitchFamily="34" charset="0"/>
              <a:buChar char="•"/>
            </a:pPr>
            <a:r>
              <a:rPr lang="tr-TR" sz="2000" dirty="0">
                <a:solidFill>
                  <a:schemeClr val="bg1">
                    <a:lumMod val="50000"/>
                  </a:schemeClr>
                </a:solidFill>
              </a:rPr>
              <a:t>Not: Başvuru sayısına göre </a:t>
            </a:r>
            <a:r>
              <a:rPr lang="tr-TR" sz="2000" dirty="0" err="1">
                <a:solidFill>
                  <a:schemeClr val="bg1">
                    <a:lumMod val="50000"/>
                  </a:schemeClr>
                </a:solidFill>
              </a:rPr>
              <a:t>Extended</a:t>
            </a:r>
            <a:r>
              <a:rPr lang="tr-TR" sz="2000" dirty="0">
                <a:solidFill>
                  <a:schemeClr val="bg1">
                    <a:lumMod val="50000"/>
                  </a:schemeClr>
                </a:solidFill>
              </a:rPr>
              <a:t> dönem sonrasında 1 haftalık uzatmaya gidilebilir.</a:t>
            </a:r>
          </a:p>
        </p:txBody>
      </p:sp>
    </p:spTree>
    <p:extLst>
      <p:ext uri="{BB962C8B-B14F-4D97-AF65-F5344CB8AC3E}">
        <p14:creationId xmlns:p14="http://schemas.microsoft.com/office/powerpoint/2010/main" val="4278833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5"/>
          <p:cNvSpPr txBox="1">
            <a:spLocks noGrp="1"/>
          </p:cNvSpPr>
          <p:nvPr>
            <p:ph type="title"/>
          </p:nvPr>
        </p:nvSpPr>
        <p:spPr>
          <a:xfrm>
            <a:off x="1689732" y="1107281"/>
            <a:ext cx="5131593" cy="696516"/>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tr-TR" sz="5000" b="1" dirty="0">
                <a:latin typeface="+mn-lt"/>
              </a:rPr>
              <a:t>Ajanda</a:t>
            </a:r>
            <a:endParaRPr sz="5000" b="1" dirty="0">
              <a:latin typeface="+mn-lt"/>
            </a:endParaRPr>
          </a:p>
        </p:txBody>
      </p:sp>
      <p:sp>
        <p:nvSpPr>
          <p:cNvPr id="500" name="Google Shape;500;p65"/>
          <p:cNvSpPr txBox="1">
            <a:spLocks noGrp="1"/>
          </p:cNvSpPr>
          <p:nvPr>
            <p:ph type="body" sz="half" idx="1"/>
          </p:nvPr>
        </p:nvSpPr>
        <p:spPr>
          <a:xfrm>
            <a:off x="1416387" y="1907528"/>
            <a:ext cx="7609625" cy="4079323"/>
          </a:xfrm>
          <a:prstGeom prst="rect">
            <a:avLst/>
          </a:prstGeom>
          <a:noFill/>
          <a:ln>
            <a:noFill/>
          </a:ln>
        </p:spPr>
        <p:txBody>
          <a:bodyPr spcFirstLastPara="1" wrap="square" lIns="91425" tIns="45700" rIns="91425" bIns="45700" anchor="t" anchorCtr="0">
            <a:noAutofit/>
          </a:bodyPr>
          <a:lstStyle/>
          <a:p>
            <a:pPr marL="457200" indent="-457200">
              <a:lnSpc>
                <a:spcPct val="150000"/>
              </a:lnSpc>
              <a:spcBef>
                <a:spcPts val="0"/>
              </a:spcBef>
              <a:buClr>
                <a:schemeClr val="dk1"/>
              </a:buClr>
              <a:buSzPct val="100000"/>
              <a:buFont typeface="+mj-lt"/>
              <a:buAutoNum type="arabicPeriod"/>
            </a:pPr>
            <a:r>
              <a:rPr lang="tr-TR" sz="2000" dirty="0">
                <a:solidFill>
                  <a:schemeClr val="bg2">
                    <a:lumMod val="90000"/>
                  </a:schemeClr>
                </a:solidFill>
                <a:ea typeface="Calibri"/>
                <a:cs typeface="Calibri"/>
                <a:sym typeface="Calibri"/>
              </a:rPr>
              <a:t>SMARTIES Ödül Programı</a:t>
            </a:r>
          </a:p>
          <a:p>
            <a:pPr marL="457200" indent="-457200">
              <a:lnSpc>
                <a:spcPct val="150000"/>
              </a:lnSpc>
              <a:spcBef>
                <a:spcPts val="0"/>
              </a:spcBef>
              <a:buClr>
                <a:schemeClr val="dk1"/>
              </a:buClr>
              <a:buSzPct val="100000"/>
              <a:buFont typeface="+mj-lt"/>
              <a:buAutoNum type="arabicPeriod"/>
            </a:pPr>
            <a:r>
              <a:rPr lang="tr-TR" sz="2000" dirty="0">
                <a:solidFill>
                  <a:schemeClr val="bg2">
                    <a:lumMod val="90000"/>
                  </a:schemeClr>
                </a:solidFill>
                <a:ea typeface="Calibri"/>
                <a:cs typeface="Calibri"/>
                <a:sym typeface="Calibri"/>
              </a:rPr>
              <a:t>SMARTRIES BII ve WARC Media 100</a:t>
            </a:r>
          </a:p>
          <a:p>
            <a:pPr marL="457200" indent="-457200">
              <a:lnSpc>
                <a:spcPct val="150000"/>
              </a:lnSpc>
              <a:spcBef>
                <a:spcPts val="0"/>
              </a:spcBef>
              <a:buClr>
                <a:schemeClr val="dk1"/>
              </a:buClr>
              <a:buSzPct val="100000"/>
              <a:buFont typeface="+mj-lt"/>
              <a:buAutoNum type="arabicPeriod"/>
            </a:pPr>
            <a:r>
              <a:rPr lang="tr-TR" sz="2000" dirty="0">
                <a:solidFill>
                  <a:schemeClr val="bg2">
                    <a:lumMod val="90000"/>
                  </a:schemeClr>
                </a:solidFill>
                <a:ea typeface="Calibri"/>
                <a:cs typeface="Calibri"/>
                <a:sym typeface="Calibri"/>
              </a:rPr>
              <a:t>SMARTIES Türkiye Kategorileri</a:t>
            </a:r>
          </a:p>
          <a:p>
            <a:pPr marL="457200" indent="-457200">
              <a:lnSpc>
                <a:spcPct val="150000"/>
              </a:lnSpc>
              <a:spcBef>
                <a:spcPts val="0"/>
              </a:spcBef>
              <a:buClr>
                <a:schemeClr val="dk1"/>
              </a:buClr>
              <a:buSzPct val="100000"/>
              <a:buFont typeface="+mj-lt"/>
              <a:buAutoNum type="arabicPeriod"/>
            </a:pPr>
            <a:r>
              <a:rPr lang="tr-TR" sz="2000" dirty="0">
                <a:solidFill>
                  <a:schemeClr val="bg2">
                    <a:lumMod val="90000"/>
                  </a:schemeClr>
                </a:solidFill>
                <a:ea typeface="Calibri"/>
                <a:cs typeface="Calibri"/>
                <a:sym typeface="Calibri"/>
              </a:rPr>
              <a:t>Başvuru Formu</a:t>
            </a:r>
          </a:p>
          <a:p>
            <a:pPr marL="457200" indent="-457200">
              <a:lnSpc>
                <a:spcPct val="150000"/>
              </a:lnSpc>
              <a:spcBef>
                <a:spcPts val="0"/>
              </a:spcBef>
              <a:buClr>
                <a:schemeClr val="dk1"/>
              </a:buClr>
              <a:buSzPct val="100000"/>
              <a:buFont typeface="+mj-lt"/>
              <a:buAutoNum type="arabicPeriod"/>
            </a:pPr>
            <a:r>
              <a:rPr lang="tr-TR" sz="2000" dirty="0">
                <a:solidFill>
                  <a:schemeClr val="bg2">
                    <a:lumMod val="90000"/>
                  </a:schemeClr>
                </a:solidFill>
                <a:ea typeface="Calibri"/>
                <a:cs typeface="Calibri"/>
                <a:sym typeface="Calibri"/>
              </a:rPr>
              <a:t>Başvuru Ücret ve Tarihleri</a:t>
            </a:r>
          </a:p>
          <a:p>
            <a:pPr marL="457200" indent="-457200">
              <a:lnSpc>
                <a:spcPct val="150000"/>
              </a:lnSpc>
              <a:spcBef>
                <a:spcPts val="0"/>
              </a:spcBef>
              <a:buClr>
                <a:schemeClr val="dk1"/>
              </a:buClr>
              <a:buSzPct val="100000"/>
              <a:buFont typeface="+mj-lt"/>
              <a:buAutoNum type="arabicPeriod"/>
            </a:pPr>
            <a:r>
              <a:rPr lang="tr-TR" sz="2000" b="1" dirty="0">
                <a:solidFill>
                  <a:schemeClr val="bg2">
                    <a:lumMod val="25000"/>
                  </a:schemeClr>
                </a:solidFill>
                <a:ea typeface="Calibri"/>
                <a:cs typeface="Calibri"/>
                <a:sym typeface="Calibri"/>
              </a:rPr>
              <a:t>Endüstri Ödülleri</a:t>
            </a:r>
          </a:p>
          <a:p>
            <a:pPr marL="457200" indent="-457200">
              <a:lnSpc>
                <a:spcPct val="150000"/>
              </a:lnSpc>
              <a:spcBef>
                <a:spcPts val="0"/>
              </a:spcBef>
              <a:buClr>
                <a:schemeClr val="dk1"/>
              </a:buClr>
              <a:buSzPct val="100000"/>
              <a:buFont typeface="+mj-lt"/>
              <a:buAutoNum type="arabicPeriod"/>
            </a:pPr>
            <a:r>
              <a:rPr lang="tr-TR" sz="2000" dirty="0">
                <a:solidFill>
                  <a:schemeClr val="bg2">
                    <a:lumMod val="90000"/>
                  </a:schemeClr>
                </a:solidFill>
                <a:ea typeface="Calibri"/>
                <a:cs typeface="Calibri"/>
                <a:sym typeface="Calibri"/>
              </a:rPr>
              <a:t>Önemli Notlar</a:t>
            </a:r>
          </a:p>
        </p:txBody>
      </p:sp>
      <p:sp>
        <p:nvSpPr>
          <p:cNvPr id="501" name="Google Shape;501;p65"/>
          <p:cNvSpPr txBox="1">
            <a:spLocks noGrp="1"/>
          </p:cNvSpPr>
          <p:nvPr>
            <p:ph type="sldNum" sz="quarter" idx="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2" name="Resim 1">
            <a:extLst>
              <a:ext uri="{FF2B5EF4-FFF2-40B4-BE49-F238E27FC236}">
                <a16:creationId xmlns:a16="http://schemas.microsoft.com/office/drawing/2014/main" id="{04336D64-BB01-421F-91FD-2EA9F8A1DD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18527" y="5774393"/>
            <a:ext cx="809956" cy="323909"/>
          </a:xfrm>
          <a:prstGeom prst="rect">
            <a:avLst/>
          </a:prstGeom>
        </p:spPr>
      </p:pic>
      <p:grpSp>
        <p:nvGrpSpPr>
          <p:cNvPr id="7" name="Grup 6">
            <a:extLst>
              <a:ext uri="{FF2B5EF4-FFF2-40B4-BE49-F238E27FC236}">
                <a16:creationId xmlns:a16="http://schemas.microsoft.com/office/drawing/2014/main" id="{9421F6F5-F9B5-4261-92AD-93701553E055}"/>
              </a:ext>
            </a:extLst>
          </p:cNvPr>
          <p:cNvGrpSpPr/>
          <p:nvPr/>
        </p:nvGrpSpPr>
        <p:grpSpPr>
          <a:xfrm>
            <a:off x="8813484" y="3116391"/>
            <a:ext cx="3074031" cy="3239959"/>
            <a:chOff x="8813484" y="3116391"/>
            <a:chExt cx="3074031" cy="3239959"/>
          </a:xfrm>
        </p:grpSpPr>
        <p:pic>
          <p:nvPicPr>
            <p:cNvPr id="502" name="Google Shape;502;p6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813484" y="3116391"/>
              <a:ext cx="3074031" cy="3239959"/>
            </a:xfrm>
            <a:prstGeom prst="rect">
              <a:avLst/>
            </a:prstGeom>
            <a:noFill/>
            <a:ln>
              <a:noFill/>
            </a:ln>
          </p:spPr>
        </p:pic>
        <p:pic>
          <p:nvPicPr>
            <p:cNvPr id="6" name="Resim 5">
              <a:extLst>
                <a:ext uri="{FF2B5EF4-FFF2-40B4-BE49-F238E27FC236}">
                  <a16:creationId xmlns:a16="http://schemas.microsoft.com/office/drawing/2014/main" id="{8DB55F87-55C1-49AE-B52E-D018BF0A1D1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228896" y="3582547"/>
              <a:ext cx="1315279" cy="227454"/>
            </a:xfrm>
            <a:prstGeom prst="rect">
              <a:avLst/>
            </a:prstGeom>
          </p:spPr>
        </p:pic>
      </p:grpSp>
    </p:spTree>
    <p:extLst>
      <p:ext uri="{BB962C8B-B14F-4D97-AF65-F5344CB8AC3E}">
        <p14:creationId xmlns:p14="http://schemas.microsoft.com/office/powerpoint/2010/main" val="318774714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metin, kişi içeren bir resim&#10;&#10;Açıklama otomatik olarak oluşturuldu">
            <a:extLst>
              <a:ext uri="{FF2B5EF4-FFF2-40B4-BE49-F238E27FC236}">
                <a16:creationId xmlns:a16="http://schemas.microsoft.com/office/drawing/2014/main" id="{8F44E1FD-D707-44A8-B55C-53FBB05BE9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988" b="2988"/>
          <a:stretch/>
        </p:blipFill>
        <p:spPr>
          <a:xfrm>
            <a:off x="0" y="0"/>
            <a:ext cx="12191999" cy="6858000"/>
          </a:xfrm>
          <a:prstGeom prst="rect">
            <a:avLst/>
          </a:prstGeom>
        </p:spPr>
      </p:pic>
    </p:spTree>
    <p:extLst>
      <p:ext uri="{BB962C8B-B14F-4D97-AF65-F5344CB8AC3E}">
        <p14:creationId xmlns:p14="http://schemas.microsoft.com/office/powerpoint/2010/main" val="3678647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89"/>
          <p:cNvSpPr txBox="1">
            <a:spLocks noGrp="1"/>
          </p:cNvSpPr>
          <p:nvPr>
            <p:ph type="sldNum" idx="12"/>
          </p:nvPr>
        </p:nvSpPr>
        <p:spPr>
          <a:xfrm>
            <a:off x="8099646" y="6411376"/>
            <a:ext cx="2844800" cy="368300"/>
          </a:xfrm>
          <a:prstGeom prst="rect">
            <a:avLst/>
          </a:prstGeom>
          <a:noFill/>
          <a:ln>
            <a:noFill/>
          </a:ln>
        </p:spPr>
        <p:txBody>
          <a:bodyPr spcFirstLastPara="1" wrap="square" lIns="50800" tIns="50800" rIns="50800" bIns="50800" anchor="ctr" anchorCtr="0">
            <a:noAutofit/>
          </a:bodyPr>
          <a:lstStyle/>
          <a:p>
            <a:pPr marL="0" lvl="0" indent="0" algn="r" rtl="0">
              <a:spcBef>
                <a:spcPts val="0"/>
              </a:spcBef>
              <a:spcAft>
                <a:spcPts val="0"/>
              </a:spcAft>
              <a:buNone/>
            </a:pPr>
            <a:fld id="{00000000-1234-1234-1234-123412341234}" type="slidenum">
              <a:rPr lang="en-US"/>
              <a:t>30</a:t>
            </a:fld>
            <a:endParaRPr dirty="0"/>
          </a:p>
        </p:txBody>
      </p:sp>
      <p:sp>
        <p:nvSpPr>
          <p:cNvPr id="796" name="Google Shape;796;p89"/>
          <p:cNvSpPr txBox="1"/>
          <p:nvPr/>
        </p:nvSpPr>
        <p:spPr>
          <a:xfrm>
            <a:off x="595452" y="541223"/>
            <a:ext cx="8519051" cy="535531"/>
          </a:xfrm>
          <a:prstGeom prst="rect">
            <a:avLst/>
          </a:prstGeom>
          <a:noFill/>
          <a:ln>
            <a:noFill/>
          </a:ln>
        </p:spPr>
        <p:txBody>
          <a:bodyPr spcFirstLastPara="1" wrap="square" lIns="60950" tIns="45700" rIns="60950" bIns="45700" anchor="ctr" anchorCtr="0">
            <a:noAutofit/>
          </a:bodyPr>
          <a:lstStyle/>
          <a:p>
            <a:pPr lvl="0">
              <a:lnSpc>
                <a:spcPct val="90000"/>
              </a:lnSpc>
              <a:buClr>
                <a:schemeClr val="accent4"/>
              </a:buClr>
              <a:buSzPts val="3200"/>
            </a:pPr>
            <a:r>
              <a:rPr lang="tr-TR" sz="3200" dirty="0">
                <a:solidFill>
                  <a:schemeClr val="bg2">
                    <a:lumMod val="50000"/>
                  </a:schemeClr>
                </a:solidFill>
                <a:latin typeface="Arial"/>
                <a:ea typeface="Arial"/>
                <a:cs typeface="Arial"/>
                <a:sym typeface="Arial"/>
              </a:rPr>
              <a:t>Endüstri Ödülleri</a:t>
            </a:r>
            <a:endParaRPr lang="en-US" sz="3200" dirty="0">
              <a:solidFill>
                <a:schemeClr val="bg2">
                  <a:lumMod val="50000"/>
                </a:schemeClr>
              </a:solidFill>
              <a:latin typeface="Arial"/>
              <a:ea typeface="Arial"/>
              <a:cs typeface="Arial"/>
              <a:sym typeface="Arial"/>
            </a:endParaRPr>
          </a:p>
        </p:txBody>
      </p:sp>
      <p:sp>
        <p:nvSpPr>
          <p:cNvPr id="2" name="Google Shape;800;p89">
            <a:extLst>
              <a:ext uri="{FF2B5EF4-FFF2-40B4-BE49-F238E27FC236}">
                <a16:creationId xmlns:a16="http://schemas.microsoft.com/office/drawing/2014/main" id="{E8526CBA-030D-43F6-BD68-4D22AD59C7E5}"/>
              </a:ext>
            </a:extLst>
          </p:cNvPr>
          <p:cNvSpPr txBox="1"/>
          <p:nvPr/>
        </p:nvSpPr>
        <p:spPr>
          <a:xfrm>
            <a:off x="595452" y="1385328"/>
            <a:ext cx="10280071" cy="4931449"/>
          </a:xfrm>
          <a:prstGeom prst="rect">
            <a:avLst/>
          </a:prstGeom>
          <a:noFill/>
          <a:ln>
            <a:noFill/>
          </a:ln>
        </p:spPr>
        <p:txBody>
          <a:bodyPr spcFirstLastPara="1" wrap="square" lIns="91425" tIns="45700" rIns="91425" bIns="45700" numCol="1" anchor="t" anchorCtr="0">
            <a:noAutofit/>
          </a:bodyPr>
          <a:lstStyle>
            <a:defPPr>
              <a:defRPr lang="tr-TR"/>
            </a:defPPr>
            <a:lvl1pPr marL="457200" lvl="0" indent="-457200">
              <a:spcBef>
                <a:spcPts val="587"/>
              </a:spcBef>
              <a:buFont typeface="+mj-lt"/>
              <a:buAutoNum type="arabicPeriod"/>
              <a:defRPr>
                <a:solidFill>
                  <a:srgbClr val="242426"/>
                </a:solidFill>
                <a:latin typeface="Calibri"/>
                <a:ea typeface="Calibri"/>
                <a:cs typeface="Calibri"/>
              </a:defRPr>
            </a:lvl1pPr>
            <a:lvl2pPr marL="914400" lvl="1" indent="-457200">
              <a:spcBef>
                <a:spcPts val="587"/>
              </a:spcBef>
              <a:buFont typeface="Arial" panose="020B0604020202020204" pitchFamily="34" charset="0"/>
              <a:buChar char="•"/>
              <a:defRPr>
                <a:solidFill>
                  <a:srgbClr val="242426"/>
                </a:solidFill>
                <a:latin typeface="Calibri"/>
                <a:ea typeface="Calibri"/>
                <a:cs typeface="Calibri"/>
              </a:defRPr>
            </a:lvl2pPr>
          </a:lstStyle>
          <a:p>
            <a:r>
              <a:rPr lang="tr-TR" dirty="0">
                <a:solidFill>
                  <a:schemeClr val="bg1">
                    <a:lumMod val="50000"/>
                  </a:schemeClr>
                </a:solidFill>
              </a:rPr>
              <a:t>BEST IN SHOW</a:t>
            </a:r>
          </a:p>
          <a:p>
            <a:r>
              <a:rPr lang="tr-TR" dirty="0">
                <a:solidFill>
                  <a:schemeClr val="bg1">
                    <a:lumMod val="50000"/>
                  </a:schemeClr>
                </a:solidFill>
              </a:rPr>
              <a:t>BRAND OF THE YEAR</a:t>
            </a:r>
          </a:p>
          <a:p>
            <a:r>
              <a:rPr lang="en-US" dirty="0">
                <a:solidFill>
                  <a:schemeClr val="bg1">
                    <a:lumMod val="50000"/>
                  </a:schemeClr>
                </a:solidFill>
              </a:rPr>
              <a:t>MEDIA AGENCY OF THE YEAR</a:t>
            </a:r>
            <a:endParaRPr lang="tr-TR" dirty="0">
              <a:solidFill>
                <a:schemeClr val="bg1">
                  <a:lumMod val="50000"/>
                </a:schemeClr>
              </a:solidFill>
            </a:endParaRPr>
          </a:p>
          <a:p>
            <a:r>
              <a:rPr lang="en-US" dirty="0">
                <a:solidFill>
                  <a:schemeClr val="bg1">
                    <a:lumMod val="50000"/>
                  </a:schemeClr>
                </a:solidFill>
              </a:rPr>
              <a:t>DATA DRIVEN AGENCY OF THE YEAR</a:t>
            </a:r>
            <a:endParaRPr lang="tr-TR" dirty="0">
              <a:solidFill>
                <a:schemeClr val="bg1">
                  <a:lumMod val="50000"/>
                </a:schemeClr>
              </a:solidFill>
            </a:endParaRPr>
          </a:p>
          <a:p>
            <a:r>
              <a:rPr lang="en-US" dirty="0">
                <a:solidFill>
                  <a:schemeClr val="bg1">
                    <a:lumMod val="50000"/>
                  </a:schemeClr>
                </a:solidFill>
              </a:rPr>
              <a:t>CREATIVE AGENCY OF THE YEAR</a:t>
            </a:r>
            <a:endParaRPr lang="tr-TR" dirty="0">
              <a:solidFill>
                <a:schemeClr val="bg1">
                  <a:lumMod val="50000"/>
                </a:schemeClr>
              </a:solidFill>
            </a:endParaRPr>
          </a:p>
          <a:p>
            <a:r>
              <a:rPr lang="tr-TR" dirty="0">
                <a:solidFill>
                  <a:schemeClr val="bg1">
                    <a:lumMod val="50000"/>
                  </a:schemeClr>
                </a:solidFill>
              </a:rPr>
              <a:t>NETWORK OF THE YEAR</a:t>
            </a:r>
          </a:p>
          <a:p>
            <a:r>
              <a:rPr lang="tr-TR" dirty="0">
                <a:solidFill>
                  <a:schemeClr val="bg1">
                    <a:lumMod val="50000"/>
                  </a:schemeClr>
                </a:solidFill>
              </a:rPr>
              <a:t>PUBLISHER OF THE YEAR</a:t>
            </a:r>
          </a:p>
          <a:p>
            <a:r>
              <a:rPr lang="tr-TR" dirty="0">
                <a:solidFill>
                  <a:schemeClr val="bg1">
                    <a:lumMod val="50000"/>
                  </a:schemeClr>
                </a:solidFill>
              </a:rPr>
              <a:t>ENABLING TECHNOLOGY COMPANY OF THE YEAR</a:t>
            </a:r>
          </a:p>
        </p:txBody>
      </p:sp>
      <p:pic>
        <p:nvPicPr>
          <p:cNvPr id="5" name="Resim 4">
            <a:extLst>
              <a:ext uri="{FF2B5EF4-FFF2-40B4-BE49-F238E27FC236}">
                <a16:creationId xmlns:a16="http://schemas.microsoft.com/office/drawing/2014/main" id="{90740500-73A7-4EFD-B409-9B1327FB6F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31552" y="1385328"/>
            <a:ext cx="5155394" cy="3436929"/>
          </a:xfrm>
          <a:prstGeom prst="rect">
            <a:avLst/>
          </a:prstGeom>
        </p:spPr>
      </p:pic>
    </p:spTree>
    <p:extLst>
      <p:ext uri="{BB962C8B-B14F-4D97-AF65-F5344CB8AC3E}">
        <p14:creationId xmlns:p14="http://schemas.microsoft.com/office/powerpoint/2010/main" val="1916841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5"/>
          <p:cNvSpPr txBox="1">
            <a:spLocks noGrp="1"/>
          </p:cNvSpPr>
          <p:nvPr>
            <p:ph type="title"/>
          </p:nvPr>
        </p:nvSpPr>
        <p:spPr>
          <a:xfrm>
            <a:off x="1689732" y="1107281"/>
            <a:ext cx="5131593" cy="696516"/>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tr-TR" sz="5000" b="1" dirty="0">
                <a:latin typeface="+mn-lt"/>
              </a:rPr>
              <a:t>Ajanda</a:t>
            </a:r>
            <a:endParaRPr sz="5000" b="1" dirty="0">
              <a:latin typeface="+mn-lt"/>
            </a:endParaRPr>
          </a:p>
        </p:txBody>
      </p:sp>
      <p:sp>
        <p:nvSpPr>
          <p:cNvPr id="500" name="Google Shape;500;p65"/>
          <p:cNvSpPr txBox="1">
            <a:spLocks noGrp="1"/>
          </p:cNvSpPr>
          <p:nvPr>
            <p:ph type="body" sz="half" idx="1"/>
          </p:nvPr>
        </p:nvSpPr>
        <p:spPr>
          <a:xfrm>
            <a:off x="1416387" y="1907528"/>
            <a:ext cx="7609625" cy="4079323"/>
          </a:xfrm>
          <a:prstGeom prst="rect">
            <a:avLst/>
          </a:prstGeom>
          <a:noFill/>
          <a:ln>
            <a:noFill/>
          </a:ln>
        </p:spPr>
        <p:txBody>
          <a:bodyPr spcFirstLastPara="1" wrap="square" lIns="91425" tIns="45700" rIns="91425" bIns="45700" anchor="t" anchorCtr="0">
            <a:noAutofit/>
          </a:bodyPr>
          <a:lstStyle/>
          <a:p>
            <a:pPr marL="457200" indent="-457200">
              <a:lnSpc>
                <a:spcPct val="150000"/>
              </a:lnSpc>
              <a:spcBef>
                <a:spcPts val="0"/>
              </a:spcBef>
              <a:buClr>
                <a:schemeClr val="dk1"/>
              </a:buClr>
              <a:buSzPct val="100000"/>
              <a:buFont typeface="+mj-lt"/>
              <a:buAutoNum type="arabicPeriod"/>
            </a:pPr>
            <a:r>
              <a:rPr lang="tr-TR" sz="2000" dirty="0">
                <a:solidFill>
                  <a:schemeClr val="bg2">
                    <a:lumMod val="90000"/>
                  </a:schemeClr>
                </a:solidFill>
                <a:ea typeface="Calibri"/>
                <a:cs typeface="Calibri"/>
                <a:sym typeface="Calibri"/>
              </a:rPr>
              <a:t>SMARTIES Ödül Programı</a:t>
            </a:r>
          </a:p>
          <a:p>
            <a:pPr marL="457200" indent="-457200">
              <a:lnSpc>
                <a:spcPct val="150000"/>
              </a:lnSpc>
              <a:spcBef>
                <a:spcPts val="0"/>
              </a:spcBef>
              <a:buClr>
                <a:schemeClr val="dk1"/>
              </a:buClr>
              <a:buSzPct val="100000"/>
              <a:buFont typeface="+mj-lt"/>
              <a:buAutoNum type="arabicPeriod"/>
            </a:pPr>
            <a:r>
              <a:rPr lang="tr-TR" sz="2000" dirty="0">
                <a:solidFill>
                  <a:schemeClr val="bg2">
                    <a:lumMod val="90000"/>
                  </a:schemeClr>
                </a:solidFill>
                <a:ea typeface="Calibri"/>
                <a:cs typeface="Calibri"/>
                <a:sym typeface="Calibri"/>
              </a:rPr>
              <a:t>SMARTRIES BII ve WARC Media 100</a:t>
            </a:r>
          </a:p>
          <a:p>
            <a:pPr marL="457200" indent="-457200">
              <a:lnSpc>
                <a:spcPct val="150000"/>
              </a:lnSpc>
              <a:spcBef>
                <a:spcPts val="0"/>
              </a:spcBef>
              <a:buClr>
                <a:schemeClr val="dk1"/>
              </a:buClr>
              <a:buSzPct val="100000"/>
              <a:buFont typeface="+mj-lt"/>
              <a:buAutoNum type="arabicPeriod"/>
            </a:pPr>
            <a:r>
              <a:rPr lang="tr-TR" sz="2000" dirty="0">
                <a:solidFill>
                  <a:schemeClr val="bg2">
                    <a:lumMod val="90000"/>
                  </a:schemeClr>
                </a:solidFill>
                <a:ea typeface="Calibri"/>
                <a:cs typeface="Calibri"/>
                <a:sym typeface="Calibri"/>
              </a:rPr>
              <a:t>SMARTIES Türkiye Kategorileri</a:t>
            </a:r>
          </a:p>
          <a:p>
            <a:pPr marL="457200" indent="-457200">
              <a:lnSpc>
                <a:spcPct val="150000"/>
              </a:lnSpc>
              <a:spcBef>
                <a:spcPts val="0"/>
              </a:spcBef>
              <a:buClr>
                <a:schemeClr val="dk1"/>
              </a:buClr>
              <a:buSzPct val="100000"/>
              <a:buFont typeface="+mj-lt"/>
              <a:buAutoNum type="arabicPeriod"/>
            </a:pPr>
            <a:r>
              <a:rPr lang="tr-TR" sz="2000" dirty="0">
                <a:solidFill>
                  <a:schemeClr val="bg2">
                    <a:lumMod val="90000"/>
                  </a:schemeClr>
                </a:solidFill>
                <a:ea typeface="Calibri"/>
                <a:cs typeface="Calibri"/>
                <a:sym typeface="Calibri"/>
              </a:rPr>
              <a:t>Başvuru Formu</a:t>
            </a:r>
          </a:p>
          <a:p>
            <a:pPr marL="457200" indent="-457200">
              <a:lnSpc>
                <a:spcPct val="150000"/>
              </a:lnSpc>
              <a:spcBef>
                <a:spcPts val="0"/>
              </a:spcBef>
              <a:buClr>
                <a:schemeClr val="dk1"/>
              </a:buClr>
              <a:buSzPct val="100000"/>
              <a:buFont typeface="+mj-lt"/>
              <a:buAutoNum type="arabicPeriod"/>
            </a:pPr>
            <a:r>
              <a:rPr lang="tr-TR" sz="2000" dirty="0">
                <a:solidFill>
                  <a:schemeClr val="bg2">
                    <a:lumMod val="90000"/>
                  </a:schemeClr>
                </a:solidFill>
                <a:ea typeface="Calibri"/>
                <a:cs typeface="Calibri"/>
                <a:sym typeface="Calibri"/>
              </a:rPr>
              <a:t>Başvuru Ücret ve Tarihleri</a:t>
            </a:r>
          </a:p>
          <a:p>
            <a:pPr marL="457200" indent="-457200">
              <a:lnSpc>
                <a:spcPct val="150000"/>
              </a:lnSpc>
              <a:spcBef>
                <a:spcPts val="0"/>
              </a:spcBef>
              <a:buClr>
                <a:schemeClr val="dk1"/>
              </a:buClr>
              <a:buSzPct val="100000"/>
              <a:buFont typeface="+mj-lt"/>
              <a:buAutoNum type="arabicPeriod"/>
            </a:pPr>
            <a:r>
              <a:rPr lang="tr-TR" sz="2000" dirty="0">
                <a:solidFill>
                  <a:schemeClr val="bg2">
                    <a:lumMod val="90000"/>
                  </a:schemeClr>
                </a:solidFill>
                <a:ea typeface="Calibri"/>
                <a:cs typeface="Calibri"/>
                <a:sym typeface="Calibri"/>
              </a:rPr>
              <a:t>Endüstri Ödülleri</a:t>
            </a:r>
          </a:p>
          <a:p>
            <a:pPr marL="457200" indent="-457200">
              <a:lnSpc>
                <a:spcPct val="150000"/>
              </a:lnSpc>
              <a:spcBef>
                <a:spcPts val="0"/>
              </a:spcBef>
              <a:buClr>
                <a:schemeClr val="dk1"/>
              </a:buClr>
              <a:buSzPct val="100000"/>
              <a:buFont typeface="+mj-lt"/>
              <a:buAutoNum type="arabicPeriod"/>
            </a:pPr>
            <a:r>
              <a:rPr lang="tr-TR" sz="2000" b="1" dirty="0">
                <a:solidFill>
                  <a:schemeClr val="bg2">
                    <a:lumMod val="25000"/>
                  </a:schemeClr>
                </a:solidFill>
                <a:ea typeface="Calibri"/>
                <a:cs typeface="Calibri"/>
                <a:sym typeface="Calibri"/>
              </a:rPr>
              <a:t>Önemli Notlar</a:t>
            </a:r>
          </a:p>
        </p:txBody>
      </p:sp>
      <p:sp>
        <p:nvSpPr>
          <p:cNvPr id="501" name="Google Shape;501;p65"/>
          <p:cNvSpPr txBox="1">
            <a:spLocks noGrp="1"/>
          </p:cNvSpPr>
          <p:nvPr>
            <p:ph type="sldNum" sz="quarter" idx="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2" name="Resim 1">
            <a:extLst>
              <a:ext uri="{FF2B5EF4-FFF2-40B4-BE49-F238E27FC236}">
                <a16:creationId xmlns:a16="http://schemas.microsoft.com/office/drawing/2014/main" id="{04336D64-BB01-421F-91FD-2EA9F8A1DD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18527" y="5774393"/>
            <a:ext cx="809956" cy="323909"/>
          </a:xfrm>
          <a:prstGeom prst="rect">
            <a:avLst/>
          </a:prstGeom>
        </p:spPr>
      </p:pic>
      <p:grpSp>
        <p:nvGrpSpPr>
          <p:cNvPr id="7" name="Grup 6">
            <a:extLst>
              <a:ext uri="{FF2B5EF4-FFF2-40B4-BE49-F238E27FC236}">
                <a16:creationId xmlns:a16="http://schemas.microsoft.com/office/drawing/2014/main" id="{9421F6F5-F9B5-4261-92AD-93701553E055}"/>
              </a:ext>
            </a:extLst>
          </p:cNvPr>
          <p:cNvGrpSpPr/>
          <p:nvPr/>
        </p:nvGrpSpPr>
        <p:grpSpPr>
          <a:xfrm>
            <a:off x="8813484" y="3116391"/>
            <a:ext cx="3074031" cy="3239959"/>
            <a:chOff x="8813484" y="3116391"/>
            <a:chExt cx="3074031" cy="3239959"/>
          </a:xfrm>
        </p:grpSpPr>
        <p:pic>
          <p:nvPicPr>
            <p:cNvPr id="502" name="Google Shape;502;p6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813484" y="3116391"/>
              <a:ext cx="3074031" cy="3239959"/>
            </a:xfrm>
            <a:prstGeom prst="rect">
              <a:avLst/>
            </a:prstGeom>
            <a:noFill/>
            <a:ln>
              <a:noFill/>
            </a:ln>
          </p:spPr>
        </p:pic>
        <p:pic>
          <p:nvPicPr>
            <p:cNvPr id="6" name="Resim 5">
              <a:extLst>
                <a:ext uri="{FF2B5EF4-FFF2-40B4-BE49-F238E27FC236}">
                  <a16:creationId xmlns:a16="http://schemas.microsoft.com/office/drawing/2014/main" id="{8DB55F87-55C1-49AE-B52E-D018BF0A1D1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228896" y="3582547"/>
              <a:ext cx="1315279" cy="227454"/>
            </a:xfrm>
            <a:prstGeom prst="rect">
              <a:avLst/>
            </a:prstGeom>
          </p:spPr>
        </p:pic>
      </p:grpSp>
    </p:spTree>
    <p:extLst>
      <p:ext uri="{BB962C8B-B14F-4D97-AF65-F5344CB8AC3E}">
        <p14:creationId xmlns:p14="http://schemas.microsoft.com/office/powerpoint/2010/main" val="131853264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89"/>
          <p:cNvSpPr txBox="1">
            <a:spLocks noGrp="1"/>
          </p:cNvSpPr>
          <p:nvPr>
            <p:ph type="sldNum" idx="12"/>
          </p:nvPr>
        </p:nvSpPr>
        <p:spPr>
          <a:xfrm>
            <a:off x="8099646" y="6411376"/>
            <a:ext cx="2844800" cy="368300"/>
          </a:xfrm>
          <a:prstGeom prst="rect">
            <a:avLst/>
          </a:prstGeom>
          <a:noFill/>
          <a:ln>
            <a:noFill/>
          </a:ln>
        </p:spPr>
        <p:txBody>
          <a:bodyPr spcFirstLastPara="1" wrap="square" lIns="50800" tIns="50800" rIns="50800" bIns="50800" anchor="ctr" anchorCtr="0">
            <a:noAutofit/>
          </a:bodyPr>
          <a:lstStyle/>
          <a:p>
            <a:pPr marL="0" lvl="0" indent="0" algn="r" rtl="0">
              <a:spcBef>
                <a:spcPts val="0"/>
              </a:spcBef>
              <a:spcAft>
                <a:spcPts val="0"/>
              </a:spcAft>
              <a:buNone/>
            </a:pPr>
            <a:fld id="{00000000-1234-1234-1234-123412341234}" type="slidenum">
              <a:rPr lang="en-US"/>
              <a:t>32</a:t>
            </a:fld>
            <a:endParaRPr dirty="0"/>
          </a:p>
        </p:txBody>
      </p:sp>
      <p:sp>
        <p:nvSpPr>
          <p:cNvPr id="796" name="Google Shape;796;p89"/>
          <p:cNvSpPr txBox="1"/>
          <p:nvPr/>
        </p:nvSpPr>
        <p:spPr>
          <a:xfrm>
            <a:off x="595452" y="541223"/>
            <a:ext cx="8519051" cy="535531"/>
          </a:xfrm>
          <a:prstGeom prst="rect">
            <a:avLst/>
          </a:prstGeom>
          <a:noFill/>
          <a:ln>
            <a:noFill/>
          </a:ln>
        </p:spPr>
        <p:txBody>
          <a:bodyPr spcFirstLastPara="1" wrap="square" lIns="60950" tIns="45700" rIns="60950" bIns="45700" anchor="ctr" anchorCtr="0">
            <a:noAutofit/>
          </a:bodyPr>
          <a:lstStyle/>
          <a:p>
            <a:pPr lvl="0">
              <a:lnSpc>
                <a:spcPct val="90000"/>
              </a:lnSpc>
              <a:buClr>
                <a:schemeClr val="accent4"/>
              </a:buClr>
              <a:buSzPts val="3200"/>
            </a:pPr>
            <a:r>
              <a:rPr lang="en-US" sz="3200" dirty="0" err="1">
                <a:solidFill>
                  <a:schemeClr val="bg2">
                    <a:lumMod val="50000"/>
                  </a:schemeClr>
                </a:solidFill>
                <a:latin typeface="Arial"/>
                <a:ea typeface="Arial"/>
                <a:cs typeface="Arial"/>
                <a:sym typeface="Arial"/>
              </a:rPr>
              <a:t>Önemli</a:t>
            </a:r>
            <a:r>
              <a:rPr lang="en-US" sz="3200" dirty="0">
                <a:solidFill>
                  <a:schemeClr val="bg2">
                    <a:lumMod val="50000"/>
                  </a:schemeClr>
                </a:solidFill>
                <a:latin typeface="Arial"/>
                <a:ea typeface="Arial"/>
                <a:cs typeface="Arial"/>
                <a:sym typeface="Arial"/>
              </a:rPr>
              <a:t> </a:t>
            </a:r>
            <a:r>
              <a:rPr lang="en-US" sz="3200" dirty="0" err="1">
                <a:solidFill>
                  <a:schemeClr val="bg2">
                    <a:lumMod val="50000"/>
                  </a:schemeClr>
                </a:solidFill>
                <a:latin typeface="Arial"/>
                <a:ea typeface="Arial"/>
                <a:cs typeface="Arial"/>
                <a:sym typeface="Arial"/>
              </a:rPr>
              <a:t>Notlar</a:t>
            </a:r>
            <a:endParaRPr lang="en-US" sz="3200" dirty="0">
              <a:solidFill>
                <a:schemeClr val="bg2">
                  <a:lumMod val="50000"/>
                </a:schemeClr>
              </a:solidFill>
              <a:latin typeface="Arial"/>
              <a:ea typeface="Arial"/>
              <a:cs typeface="Arial"/>
              <a:sym typeface="Arial"/>
            </a:endParaRPr>
          </a:p>
        </p:txBody>
      </p:sp>
      <p:sp>
        <p:nvSpPr>
          <p:cNvPr id="2" name="Google Shape;800;p89">
            <a:extLst>
              <a:ext uri="{FF2B5EF4-FFF2-40B4-BE49-F238E27FC236}">
                <a16:creationId xmlns:a16="http://schemas.microsoft.com/office/drawing/2014/main" id="{E8526CBA-030D-43F6-BD68-4D22AD59C7E5}"/>
              </a:ext>
            </a:extLst>
          </p:cNvPr>
          <p:cNvSpPr txBox="1"/>
          <p:nvPr/>
        </p:nvSpPr>
        <p:spPr>
          <a:xfrm>
            <a:off x="595452" y="1379616"/>
            <a:ext cx="10280071" cy="5242565"/>
          </a:xfrm>
          <a:prstGeom prst="rect">
            <a:avLst/>
          </a:prstGeom>
          <a:noFill/>
          <a:ln>
            <a:noFill/>
          </a:ln>
        </p:spPr>
        <p:txBody>
          <a:bodyPr spcFirstLastPara="1" wrap="square" lIns="91425" tIns="45700" rIns="91425" bIns="45700" numCol="1" anchor="t" anchorCtr="0">
            <a:noAutofit/>
          </a:bodyPr>
          <a:lstStyle/>
          <a:p>
            <a:pPr marL="457200" lvl="0" indent="-457200">
              <a:buFont typeface="+mj-lt"/>
              <a:buAutoNum type="arabicPeriod"/>
            </a:pPr>
            <a:r>
              <a:rPr lang="tr-TR" sz="1600" b="1" dirty="0">
                <a:solidFill>
                  <a:srgbClr val="242426"/>
                </a:solidFill>
                <a:latin typeface="Calibri"/>
                <a:ea typeface="Calibri"/>
                <a:cs typeface="Calibri"/>
                <a:sym typeface="Calibri"/>
              </a:rPr>
              <a:t>Başvuru Dili</a:t>
            </a:r>
          </a:p>
          <a:p>
            <a:pPr marL="1077913" lvl="1" indent="-273050">
              <a:buFont typeface="Arial" panose="020B0604020202020204" pitchFamily="34" charset="0"/>
              <a:buChar char="•"/>
            </a:pPr>
            <a:r>
              <a:rPr lang="tr-TR" sz="1600" dirty="0">
                <a:solidFill>
                  <a:srgbClr val="242426"/>
                </a:solidFill>
                <a:latin typeface="Calibri"/>
                <a:ea typeface="Calibri"/>
                <a:cs typeface="Calibri"/>
                <a:sym typeface="Calibri"/>
              </a:rPr>
              <a:t>SMARTIES Başvuruları </a:t>
            </a:r>
            <a:r>
              <a:rPr lang="tr-TR" sz="1600" dirty="0" err="1">
                <a:solidFill>
                  <a:srgbClr val="242426"/>
                </a:solidFill>
                <a:latin typeface="Calibri"/>
                <a:ea typeface="Calibri"/>
                <a:cs typeface="Calibri"/>
                <a:sym typeface="Calibri"/>
              </a:rPr>
              <a:t>ingilizce</a:t>
            </a:r>
            <a:r>
              <a:rPr lang="tr-TR" sz="1600" dirty="0">
                <a:solidFill>
                  <a:srgbClr val="242426"/>
                </a:solidFill>
                <a:latin typeface="Calibri"/>
                <a:ea typeface="Calibri"/>
                <a:cs typeface="Calibri"/>
                <a:sym typeface="Calibri"/>
              </a:rPr>
              <a:t> yapılmaktadır, aksi bir durum konusunda MMA Türkiye yetkilileri ile temasa geçiniz.</a:t>
            </a:r>
          </a:p>
          <a:p>
            <a:pPr lvl="1"/>
            <a:endParaRPr lang="tr-TR" sz="1600" dirty="0">
              <a:solidFill>
                <a:srgbClr val="242426"/>
              </a:solidFill>
              <a:latin typeface="Calibri"/>
              <a:ea typeface="Calibri"/>
              <a:cs typeface="Calibri"/>
              <a:sym typeface="Calibri"/>
            </a:endParaRPr>
          </a:p>
          <a:p>
            <a:pPr marL="457200" lvl="0" indent="-457200">
              <a:buFont typeface="+mj-lt"/>
              <a:buAutoNum type="arabicPeriod"/>
            </a:pPr>
            <a:r>
              <a:rPr lang="tr-TR" sz="1600" b="1" dirty="0">
                <a:solidFill>
                  <a:srgbClr val="242426"/>
                </a:solidFill>
                <a:latin typeface="Calibri"/>
                <a:ea typeface="Calibri"/>
                <a:cs typeface="Calibri"/>
                <a:sym typeface="Calibri"/>
              </a:rPr>
              <a:t>Çoklu Kategori Başvuruları</a:t>
            </a:r>
          </a:p>
          <a:p>
            <a:pPr marL="1077913" lvl="1" indent="-273050">
              <a:buFont typeface="Arial" panose="020B0604020202020204" pitchFamily="34" charset="0"/>
              <a:buChar char="•"/>
            </a:pPr>
            <a:r>
              <a:rPr lang="tr-TR" sz="1600" dirty="0">
                <a:solidFill>
                  <a:srgbClr val="242426"/>
                </a:solidFill>
                <a:latin typeface="Calibri"/>
                <a:ea typeface="Calibri"/>
                <a:cs typeface="Calibri"/>
                <a:sym typeface="Calibri"/>
              </a:rPr>
              <a:t>Kampanyanız ile ne kadar çok kategoriye başvurursanız kazanma şansınız da o kadar artacaktır ancak jüri tarafından değerlendirme sonucunda kategorisine uymayan başvurular o kategoriden diskalifiye edilebilir, bu nedenle kategorilerinizi seçerken en uygun olanlar ile ilerlemeyi düşünmelisiniz.</a:t>
            </a:r>
          </a:p>
          <a:p>
            <a:pPr lvl="1"/>
            <a:endParaRPr lang="tr-TR" sz="1600" dirty="0">
              <a:solidFill>
                <a:srgbClr val="242426"/>
              </a:solidFill>
              <a:latin typeface="Calibri"/>
              <a:ea typeface="Calibri"/>
              <a:cs typeface="Calibri"/>
              <a:sym typeface="Calibri"/>
            </a:endParaRPr>
          </a:p>
          <a:p>
            <a:pPr marL="457200" lvl="0" indent="-457200">
              <a:buFont typeface="+mj-lt"/>
              <a:buAutoNum type="arabicPeriod"/>
            </a:pPr>
            <a:r>
              <a:rPr lang="tr-TR" sz="1600" b="1" dirty="0">
                <a:solidFill>
                  <a:srgbClr val="242426"/>
                </a:solidFill>
                <a:latin typeface="Calibri"/>
                <a:ea typeface="Calibri"/>
                <a:cs typeface="Calibri"/>
                <a:sym typeface="Calibri"/>
              </a:rPr>
              <a:t>Kampanya Bilgileri</a:t>
            </a:r>
          </a:p>
          <a:p>
            <a:pPr marL="1077913" lvl="1" indent="-273050">
              <a:buFont typeface="Arial" panose="020B0604020202020204" pitchFamily="34" charset="0"/>
              <a:buChar char="•"/>
            </a:pPr>
            <a:r>
              <a:rPr lang="tr-TR" sz="1600" dirty="0">
                <a:solidFill>
                  <a:srgbClr val="242426"/>
                </a:solidFill>
                <a:latin typeface="Calibri"/>
                <a:ea typeface="Calibri"/>
                <a:cs typeface="Calibri"/>
                <a:sym typeface="Calibri"/>
              </a:rPr>
              <a:t>Metinler, kutucuk başına 1 cümle ile sınırlandırılması ve sadece en önemli detayların başvuru formuna eklenmesi önerilmektedir.</a:t>
            </a:r>
          </a:p>
          <a:p>
            <a:pPr marL="1077913" lvl="1" indent="-273050">
              <a:buFont typeface="Arial" panose="020B0604020202020204" pitchFamily="34" charset="0"/>
              <a:buChar char="•"/>
            </a:pPr>
            <a:r>
              <a:rPr lang="tr-TR" sz="1600" dirty="0">
                <a:solidFill>
                  <a:srgbClr val="242426"/>
                </a:solidFill>
                <a:latin typeface="Calibri"/>
                <a:ea typeface="Calibri"/>
                <a:cs typeface="Calibri"/>
                <a:sym typeface="Calibri"/>
              </a:rPr>
              <a:t>Kreatiflerde istenen esas olarak kastedilen kampanyanızı anlatan videonuzdur, ancak bu bölümde ek olarak jürinin incelemesi için kreatif materyal linki eklenebilir.</a:t>
            </a:r>
          </a:p>
          <a:p>
            <a:pPr lvl="1"/>
            <a:endParaRPr lang="tr-TR" sz="1600" dirty="0">
              <a:solidFill>
                <a:srgbClr val="242426"/>
              </a:solidFill>
              <a:latin typeface="Calibri"/>
              <a:ea typeface="Calibri"/>
              <a:cs typeface="Calibri"/>
              <a:sym typeface="Calibri"/>
            </a:endParaRPr>
          </a:p>
          <a:p>
            <a:pPr marL="457200" indent="-457200">
              <a:buFont typeface="+mj-lt"/>
              <a:buAutoNum type="arabicPeriod"/>
            </a:pPr>
            <a:r>
              <a:rPr lang="tr-TR" sz="1600" b="1" dirty="0">
                <a:solidFill>
                  <a:srgbClr val="242426"/>
                </a:solidFill>
                <a:latin typeface="Calibri"/>
                <a:ea typeface="Calibri"/>
                <a:cs typeface="Calibri"/>
                <a:sym typeface="Calibri"/>
              </a:rPr>
              <a:t>Kampanya Videosu</a:t>
            </a:r>
          </a:p>
          <a:p>
            <a:pPr marL="1077913" lvl="1" indent="-273050">
              <a:buFont typeface="Arial" panose="020B0604020202020204" pitchFamily="34" charset="0"/>
              <a:buChar char="•"/>
            </a:pPr>
            <a:r>
              <a:rPr lang="tr-TR" sz="1600" dirty="0">
                <a:solidFill>
                  <a:srgbClr val="242426"/>
                </a:solidFill>
                <a:latin typeface="Calibri"/>
                <a:ea typeface="Calibri"/>
                <a:cs typeface="Calibri"/>
                <a:sym typeface="Calibri"/>
              </a:rPr>
              <a:t>Video süresinin 2 dakikayı geçmemesi ve HD kalitede sunulması önerilir. Videoda Türkçe seslendirme bulunuyorsa EMEA Programı İngilizce altyazı eklenmesi için zorunludur. Videoların </a:t>
            </a:r>
            <a:r>
              <a:rPr lang="tr-TR" sz="1600" dirty="0" err="1">
                <a:solidFill>
                  <a:srgbClr val="242426"/>
                </a:solidFill>
                <a:latin typeface="Calibri"/>
                <a:ea typeface="Calibri"/>
                <a:cs typeface="Calibri"/>
                <a:sym typeface="Calibri"/>
              </a:rPr>
              <a:t>Vimeo</a:t>
            </a:r>
            <a:r>
              <a:rPr lang="tr-TR" sz="1600" dirty="0">
                <a:solidFill>
                  <a:srgbClr val="242426"/>
                </a:solidFill>
                <a:latin typeface="Calibri"/>
                <a:ea typeface="Calibri"/>
                <a:cs typeface="Calibri"/>
                <a:sym typeface="Calibri"/>
              </a:rPr>
              <a:t> veya Youtube’a eklenip linkinin başvuru dokümanı içine konması önerilir.</a:t>
            </a:r>
          </a:p>
        </p:txBody>
      </p:sp>
    </p:spTree>
    <p:extLst>
      <p:ext uri="{BB962C8B-B14F-4D97-AF65-F5344CB8AC3E}">
        <p14:creationId xmlns:p14="http://schemas.microsoft.com/office/powerpoint/2010/main" val="951016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89"/>
          <p:cNvSpPr txBox="1">
            <a:spLocks noGrp="1"/>
          </p:cNvSpPr>
          <p:nvPr>
            <p:ph type="sldNum" idx="12"/>
          </p:nvPr>
        </p:nvSpPr>
        <p:spPr>
          <a:xfrm>
            <a:off x="8099646" y="6411376"/>
            <a:ext cx="2844800" cy="368300"/>
          </a:xfrm>
          <a:prstGeom prst="rect">
            <a:avLst/>
          </a:prstGeom>
          <a:noFill/>
          <a:ln>
            <a:noFill/>
          </a:ln>
        </p:spPr>
        <p:txBody>
          <a:bodyPr spcFirstLastPara="1" wrap="square" lIns="50800" tIns="50800" rIns="50800" bIns="50800" anchor="ctr" anchorCtr="0">
            <a:noAutofit/>
          </a:bodyPr>
          <a:lstStyle/>
          <a:p>
            <a:pPr marL="0" lvl="0" indent="0" algn="r" rtl="0">
              <a:spcBef>
                <a:spcPts val="0"/>
              </a:spcBef>
              <a:spcAft>
                <a:spcPts val="0"/>
              </a:spcAft>
              <a:buNone/>
            </a:pPr>
            <a:fld id="{00000000-1234-1234-1234-123412341234}" type="slidenum">
              <a:rPr lang="en-US"/>
              <a:t>33</a:t>
            </a:fld>
            <a:endParaRPr dirty="0"/>
          </a:p>
        </p:txBody>
      </p:sp>
      <p:sp>
        <p:nvSpPr>
          <p:cNvPr id="796" name="Google Shape;796;p89"/>
          <p:cNvSpPr txBox="1"/>
          <p:nvPr/>
        </p:nvSpPr>
        <p:spPr>
          <a:xfrm>
            <a:off x="595452" y="541223"/>
            <a:ext cx="8519051" cy="535531"/>
          </a:xfrm>
          <a:prstGeom prst="rect">
            <a:avLst/>
          </a:prstGeom>
          <a:noFill/>
          <a:ln>
            <a:noFill/>
          </a:ln>
        </p:spPr>
        <p:txBody>
          <a:bodyPr spcFirstLastPara="1" wrap="square" lIns="60950" tIns="45700" rIns="60950" bIns="45700" anchor="ctr" anchorCtr="0">
            <a:noAutofit/>
          </a:bodyPr>
          <a:lstStyle/>
          <a:p>
            <a:pPr lvl="0">
              <a:lnSpc>
                <a:spcPct val="90000"/>
              </a:lnSpc>
              <a:buClr>
                <a:schemeClr val="accent4"/>
              </a:buClr>
              <a:buSzPts val="3200"/>
            </a:pPr>
            <a:r>
              <a:rPr lang="en-US" sz="3200" dirty="0" err="1">
                <a:solidFill>
                  <a:schemeClr val="bg2">
                    <a:lumMod val="50000"/>
                  </a:schemeClr>
                </a:solidFill>
                <a:latin typeface="Arial"/>
                <a:ea typeface="Arial"/>
                <a:cs typeface="Arial"/>
                <a:sym typeface="Arial"/>
              </a:rPr>
              <a:t>Önemli</a:t>
            </a:r>
            <a:r>
              <a:rPr lang="en-US" sz="3200" dirty="0">
                <a:solidFill>
                  <a:schemeClr val="bg2">
                    <a:lumMod val="50000"/>
                  </a:schemeClr>
                </a:solidFill>
                <a:latin typeface="Arial"/>
                <a:ea typeface="Arial"/>
                <a:cs typeface="Arial"/>
                <a:sym typeface="Arial"/>
              </a:rPr>
              <a:t> </a:t>
            </a:r>
            <a:r>
              <a:rPr lang="en-US" sz="3200" dirty="0" err="1">
                <a:solidFill>
                  <a:schemeClr val="bg2">
                    <a:lumMod val="50000"/>
                  </a:schemeClr>
                </a:solidFill>
                <a:latin typeface="Arial"/>
                <a:ea typeface="Arial"/>
                <a:cs typeface="Arial"/>
                <a:sym typeface="Arial"/>
              </a:rPr>
              <a:t>Notlar</a:t>
            </a:r>
            <a:endParaRPr lang="en-US" sz="3200" dirty="0">
              <a:solidFill>
                <a:schemeClr val="bg2">
                  <a:lumMod val="50000"/>
                </a:schemeClr>
              </a:solidFill>
              <a:latin typeface="Arial"/>
              <a:ea typeface="Arial"/>
              <a:cs typeface="Arial"/>
              <a:sym typeface="Arial"/>
            </a:endParaRPr>
          </a:p>
        </p:txBody>
      </p:sp>
      <p:sp>
        <p:nvSpPr>
          <p:cNvPr id="5" name="Google Shape;800;p89">
            <a:extLst>
              <a:ext uri="{FF2B5EF4-FFF2-40B4-BE49-F238E27FC236}">
                <a16:creationId xmlns:a16="http://schemas.microsoft.com/office/drawing/2014/main" id="{9751883D-28AD-4795-B849-9D0660FC0537}"/>
              </a:ext>
            </a:extLst>
          </p:cNvPr>
          <p:cNvSpPr txBox="1"/>
          <p:nvPr/>
        </p:nvSpPr>
        <p:spPr>
          <a:xfrm>
            <a:off x="595452" y="1379616"/>
            <a:ext cx="10280071" cy="5242565"/>
          </a:xfrm>
          <a:prstGeom prst="rect">
            <a:avLst/>
          </a:prstGeom>
          <a:noFill/>
          <a:ln>
            <a:noFill/>
          </a:ln>
        </p:spPr>
        <p:txBody>
          <a:bodyPr spcFirstLastPara="1" wrap="square" lIns="91425" tIns="45700" rIns="91425" bIns="45700" numCol="1" anchor="t" anchorCtr="0">
            <a:noAutofit/>
          </a:bodyPr>
          <a:lstStyle/>
          <a:p>
            <a:pPr marL="457200" lvl="0" indent="-457200">
              <a:buFont typeface="+mj-lt"/>
              <a:buAutoNum type="arabicPeriod" startAt="5"/>
            </a:pPr>
            <a:r>
              <a:rPr lang="tr-TR" sz="1600" b="1" dirty="0">
                <a:solidFill>
                  <a:srgbClr val="242426"/>
                </a:solidFill>
                <a:latin typeface="Calibri"/>
                <a:ea typeface="Calibri"/>
                <a:cs typeface="Calibri"/>
                <a:sym typeface="Calibri"/>
              </a:rPr>
              <a:t>Başvuru Tarihleri</a:t>
            </a:r>
          </a:p>
          <a:p>
            <a:pPr marL="1077913" lvl="1" indent="-273050">
              <a:buFont typeface="Arial" panose="020B0604020202020204" pitchFamily="34" charset="0"/>
              <a:buChar char="•"/>
            </a:pPr>
            <a:r>
              <a:rPr lang="tr-TR" sz="1600" dirty="0">
                <a:solidFill>
                  <a:srgbClr val="242426"/>
                </a:solidFill>
                <a:latin typeface="Calibri"/>
                <a:ea typeface="Calibri"/>
                <a:cs typeface="Calibri"/>
                <a:sym typeface="Calibri"/>
              </a:rPr>
              <a:t>Tarihler keskin şekilde belirtilmiştir, uyum konusunda özen gösteriniz.</a:t>
            </a:r>
          </a:p>
          <a:p>
            <a:pPr marL="1077913" lvl="1" indent="-273050">
              <a:buFont typeface="Arial" panose="020B0604020202020204" pitchFamily="34" charset="0"/>
              <a:buChar char="•"/>
            </a:pPr>
            <a:r>
              <a:rPr lang="tr-TR" sz="1600" dirty="0">
                <a:solidFill>
                  <a:srgbClr val="242426"/>
                </a:solidFill>
                <a:latin typeface="Calibri"/>
                <a:ea typeface="Calibri"/>
                <a:cs typeface="Calibri"/>
                <a:sym typeface="Calibri"/>
              </a:rPr>
              <a:t>Örnek: </a:t>
            </a:r>
            <a:r>
              <a:rPr lang="tr-TR" sz="1600" dirty="0" err="1">
                <a:solidFill>
                  <a:srgbClr val="242426"/>
                </a:solidFill>
                <a:latin typeface="Calibri"/>
                <a:ea typeface="Calibri"/>
                <a:cs typeface="Calibri"/>
                <a:sym typeface="Calibri"/>
              </a:rPr>
              <a:t>Extended</a:t>
            </a:r>
            <a:r>
              <a:rPr lang="tr-TR" sz="1600" dirty="0">
                <a:solidFill>
                  <a:srgbClr val="242426"/>
                </a:solidFill>
                <a:latin typeface="Calibri"/>
                <a:ea typeface="Calibri"/>
                <a:cs typeface="Calibri"/>
                <a:sym typeface="Calibri"/>
              </a:rPr>
              <a:t> başvuru dönemi 15 Ekim gecesi 23.59’da sona ermektedir. 30 Ekim tarihine kadar yazılı ve görsel içerikler revize edilebilecektir.</a:t>
            </a:r>
          </a:p>
          <a:p>
            <a:pPr lvl="1"/>
            <a:endParaRPr lang="tr-TR" sz="1600" dirty="0">
              <a:solidFill>
                <a:srgbClr val="242426"/>
              </a:solidFill>
              <a:latin typeface="Calibri"/>
              <a:ea typeface="Calibri"/>
              <a:cs typeface="Calibri"/>
              <a:sym typeface="Calibri"/>
            </a:endParaRPr>
          </a:p>
          <a:p>
            <a:pPr marL="457200" lvl="0" indent="-457200">
              <a:buFont typeface="+mj-lt"/>
              <a:buAutoNum type="arabicPeriod" startAt="5"/>
            </a:pPr>
            <a:r>
              <a:rPr lang="tr-TR" sz="1600" b="1" dirty="0">
                <a:solidFill>
                  <a:srgbClr val="242426"/>
                </a:solidFill>
                <a:latin typeface="Calibri"/>
                <a:ea typeface="Calibri"/>
                <a:cs typeface="Calibri"/>
                <a:sym typeface="Calibri"/>
              </a:rPr>
              <a:t>Başvuru Geliştirme</a:t>
            </a:r>
          </a:p>
          <a:p>
            <a:pPr marL="1077913" lvl="1" indent="-273050">
              <a:buFont typeface="Arial" panose="020B0604020202020204" pitchFamily="34" charset="0"/>
              <a:buChar char="•"/>
            </a:pPr>
            <a:r>
              <a:rPr lang="tr-TR" sz="1600" dirty="0">
                <a:solidFill>
                  <a:srgbClr val="242426"/>
                </a:solidFill>
                <a:latin typeface="Calibri"/>
                <a:ea typeface="Calibri"/>
                <a:cs typeface="Calibri"/>
                <a:sym typeface="Calibri"/>
                <a:hlinkClick r:id="rId3"/>
              </a:rPr>
              <a:t>2020 SMARTIES Kazananlar Galerisini </a:t>
            </a:r>
            <a:r>
              <a:rPr lang="tr-TR" sz="1600" dirty="0">
                <a:solidFill>
                  <a:srgbClr val="242426"/>
                </a:solidFill>
                <a:latin typeface="Calibri"/>
                <a:ea typeface="Calibri"/>
                <a:cs typeface="Calibri"/>
                <a:sym typeface="Calibri"/>
              </a:rPr>
              <a:t>ve </a:t>
            </a:r>
            <a:r>
              <a:rPr lang="tr-TR" sz="1600" dirty="0" err="1">
                <a:solidFill>
                  <a:srgbClr val="242426"/>
                </a:solidFill>
                <a:latin typeface="Calibri"/>
                <a:ea typeface="Calibri"/>
                <a:cs typeface="Calibri"/>
                <a:sym typeface="Calibri"/>
              </a:rPr>
              <a:t>websitesindeki</a:t>
            </a:r>
            <a:r>
              <a:rPr lang="tr-TR" sz="1600" dirty="0">
                <a:solidFill>
                  <a:srgbClr val="242426"/>
                </a:solidFill>
                <a:latin typeface="Calibri"/>
                <a:ea typeface="Calibri"/>
                <a:cs typeface="Calibri"/>
                <a:sym typeface="Calibri"/>
              </a:rPr>
              <a:t> </a:t>
            </a:r>
            <a:r>
              <a:rPr lang="tr-TR" sz="1600" dirty="0">
                <a:solidFill>
                  <a:srgbClr val="242426"/>
                </a:solidFill>
                <a:latin typeface="Calibri"/>
                <a:ea typeface="Calibri"/>
                <a:cs typeface="Calibri"/>
                <a:sym typeface="Calibri"/>
                <a:hlinkClick r:id="rId4"/>
              </a:rPr>
              <a:t>öngörüleri </a:t>
            </a:r>
            <a:r>
              <a:rPr lang="tr-TR" sz="1600" dirty="0">
                <a:solidFill>
                  <a:srgbClr val="242426"/>
                </a:solidFill>
                <a:latin typeface="Calibri"/>
                <a:ea typeface="Calibri"/>
                <a:cs typeface="Calibri"/>
                <a:sym typeface="Calibri"/>
              </a:rPr>
              <a:t>inceleyerek, ödül kazanma şansınızı arttıracak şekilde başvurularınızı nasıl geliştirebileceğinizi öğrenebilirsiniz.</a:t>
            </a:r>
          </a:p>
          <a:p>
            <a:pPr lvl="1"/>
            <a:endParaRPr lang="tr-TR" sz="1600" dirty="0">
              <a:solidFill>
                <a:srgbClr val="242426"/>
              </a:solidFill>
              <a:latin typeface="Calibri"/>
              <a:ea typeface="Calibri"/>
              <a:cs typeface="Calibri"/>
              <a:sym typeface="Calibri"/>
            </a:endParaRPr>
          </a:p>
          <a:p>
            <a:pPr marL="457200" indent="-457200">
              <a:buFont typeface="+mj-lt"/>
              <a:buAutoNum type="arabicPeriod" startAt="5"/>
            </a:pPr>
            <a:r>
              <a:rPr lang="tr-TR" sz="1600" b="1" dirty="0" err="1">
                <a:solidFill>
                  <a:srgbClr val="242426"/>
                </a:solidFill>
                <a:latin typeface="Calibri"/>
                <a:ea typeface="Calibri"/>
                <a:cs typeface="Calibri"/>
                <a:sym typeface="Calibri"/>
              </a:rPr>
              <a:t>Shortlist</a:t>
            </a:r>
            <a:r>
              <a:rPr lang="tr-TR" sz="1600" b="1" dirty="0">
                <a:solidFill>
                  <a:srgbClr val="242426"/>
                </a:solidFill>
                <a:latin typeface="Calibri"/>
                <a:ea typeface="Calibri"/>
                <a:cs typeface="Calibri"/>
                <a:sym typeface="Calibri"/>
              </a:rPr>
              <a:t> ve SMARTIES Ödül Töreni</a:t>
            </a:r>
          </a:p>
          <a:p>
            <a:pPr marL="1077913" lvl="1" indent="-273050">
              <a:buFont typeface="Arial" panose="020B0604020202020204" pitchFamily="34" charset="0"/>
              <a:buChar char="•"/>
            </a:pPr>
            <a:r>
              <a:rPr lang="tr-TR" sz="1600" dirty="0" err="1">
                <a:solidFill>
                  <a:srgbClr val="242426"/>
                </a:solidFill>
                <a:latin typeface="Calibri"/>
                <a:ea typeface="Calibri"/>
                <a:cs typeface="Calibri"/>
                <a:sym typeface="Calibri"/>
              </a:rPr>
              <a:t>Shortlistin</a:t>
            </a:r>
            <a:r>
              <a:rPr lang="tr-TR" sz="1600" dirty="0">
                <a:solidFill>
                  <a:srgbClr val="242426"/>
                </a:solidFill>
                <a:latin typeface="Calibri"/>
                <a:ea typeface="Calibri"/>
                <a:cs typeface="Calibri"/>
                <a:sym typeface="Calibri"/>
              </a:rPr>
              <a:t> tahmini açıklanma zamanı: 30 Kasım</a:t>
            </a:r>
          </a:p>
          <a:p>
            <a:pPr marL="1077913" lvl="1" indent="-273050">
              <a:buFont typeface="Arial" panose="020B0604020202020204" pitchFamily="34" charset="0"/>
              <a:buChar char="•"/>
            </a:pPr>
            <a:r>
              <a:rPr lang="tr-TR" sz="1600" dirty="0">
                <a:solidFill>
                  <a:srgbClr val="242426"/>
                </a:solidFill>
                <a:latin typeface="Calibri"/>
                <a:ea typeface="Calibri"/>
                <a:cs typeface="Calibri"/>
                <a:sym typeface="Calibri"/>
              </a:rPr>
              <a:t>SMARTIES Ödül Töreni, SMARTIES Yaratıcılık ve İnovasyon Günleri’nin son günü 9 Aralık akşamında dijital olarak gerçekleşmesi planlanmaktadır. Etkinlik ve Ödül Törenine kayıt için MMA Türkiye Sosyal Medya Hesaplarını </a:t>
            </a:r>
            <a:r>
              <a:rPr lang="tr-TR" sz="1600">
                <a:solidFill>
                  <a:srgbClr val="242426"/>
                </a:solidFill>
                <a:latin typeface="Calibri"/>
                <a:ea typeface="Calibri"/>
                <a:cs typeface="Calibri"/>
                <a:sym typeface="Calibri"/>
              </a:rPr>
              <a:t>takip edin.</a:t>
            </a:r>
            <a:endParaRPr lang="tr-TR" sz="1600" dirty="0">
              <a:solidFill>
                <a:srgbClr val="242426"/>
              </a:solidFill>
              <a:latin typeface="Calibri"/>
              <a:ea typeface="Calibri"/>
              <a:cs typeface="Calibri"/>
              <a:sym typeface="Calibri"/>
            </a:endParaRPr>
          </a:p>
          <a:p>
            <a:pPr marL="457200" indent="-457200">
              <a:buFont typeface="+mj-lt"/>
              <a:buAutoNum type="arabicPeriod" startAt="5"/>
            </a:pPr>
            <a:endParaRPr lang="tr-TR" sz="1600" b="1" dirty="0">
              <a:solidFill>
                <a:srgbClr val="242426"/>
              </a:solidFill>
              <a:latin typeface="Calibri"/>
              <a:ea typeface="Calibri"/>
              <a:cs typeface="Calibri"/>
              <a:sym typeface="Calibri"/>
            </a:endParaRPr>
          </a:p>
          <a:p>
            <a:pPr marL="457200" indent="-457200">
              <a:buFont typeface="+mj-lt"/>
              <a:buAutoNum type="arabicPeriod" startAt="5"/>
            </a:pPr>
            <a:r>
              <a:rPr lang="tr-TR" sz="1600" b="1" dirty="0">
                <a:solidFill>
                  <a:srgbClr val="242426"/>
                </a:solidFill>
                <a:latin typeface="Calibri"/>
                <a:ea typeface="Calibri"/>
                <a:cs typeface="Calibri"/>
                <a:sym typeface="Calibri"/>
              </a:rPr>
              <a:t>Detaylar ve Ek Bilgi</a:t>
            </a:r>
          </a:p>
          <a:p>
            <a:pPr marL="1077913" lvl="1" indent="-273050">
              <a:buFont typeface="Arial" panose="020B0604020202020204" pitchFamily="34" charset="0"/>
              <a:buChar char="•"/>
            </a:pPr>
            <a:r>
              <a:rPr lang="tr-TR" sz="1600" dirty="0">
                <a:solidFill>
                  <a:srgbClr val="242426"/>
                </a:solidFill>
                <a:latin typeface="Calibri"/>
                <a:ea typeface="Calibri"/>
                <a:cs typeface="Calibri"/>
                <a:sym typeface="Calibri"/>
              </a:rPr>
              <a:t>Tüm sorularınız ve problem yaşadığınız konularda MMA Türkiye ekibi ile iletişime geçebilişiniz.</a:t>
            </a:r>
          </a:p>
          <a:p>
            <a:pPr marL="1077913" lvl="1" indent="-273050">
              <a:buFont typeface="Arial" panose="020B0604020202020204" pitchFamily="34" charset="0"/>
              <a:buChar char="•"/>
            </a:pPr>
            <a:endParaRPr lang="tr-TR" sz="1600" dirty="0">
              <a:solidFill>
                <a:srgbClr val="242426"/>
              </a:solidFill>
              <a:latin typeface="Calibri"/>
              <a:ea typeface="Calibri"/>
              <a:cs typeface="Calibri"/>
              <a:sym typeface="Calibri"/>
            </a:endParaRPr>
          </a:p>
          <a:p>
            <a:pPr lvl="1"/>
            <a:endParaRPr lang="tr-TR" sz="1600" dirty="0">
              <a:solidFill>
                <a:srgbClr val="242426"/>
              </a:solidFill>
              <a:latin typeface="Calibri"/>
              <a:ea typeface="Calibri"/>
              <a:cs typeface="Calibri"/>
              <a:sym typeface="Calibri"/>
            </a:endParaRPr>
          </a:p>
          <a:p>
            <a:pPr lvl="1"/>
            <a:endParaRPr lang="tr-TR" sz="1600" dirty="0">
              <a:solidFill>
                <a:srgbClr val="242426"/>
              </a:solidFill>
              <a:latin typeface="Calibri"/>
              <a:ea typeface="Calibri"/>
              <a:cs typeface="Calibri"/>
              <a:sym typeface="Calibri"/>
            </a:endParaRPr>
          </a:p>
        </p:txBody>
      </p:sp>
    </p:spTree>
    <p:extLst>
      <p:ext uri="{BB962C8B-B14F-4D97-AF65-F5344CB8AC3E}">
        <p14:creationId xmlns:p14="http://schemas.microsoft.com/office/powerpoint/2010/main" val="2874509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 name="Picture 2">
            <a:extLst>
              <a:ext uri="{FF2B5EF4-FFF2-40B4-BE49-F238E27FC236}">
                <a16:creationId xmlns:a16="http://schemas.microsoft.com/office/drawing/2014/main" id="{0F19A81C-C4F0-4F6F-9F71-49A3077ECEDF}"/>
              </a:ext>
            </a:extLst>
          </p:cNvPr>
          <p:cNvPicPr>
            <a:picLocks noChangeAspect="1"/>
          </p:cNvPicPr>
          <p:nvPr/>
        </p:nvPicPr>
        <p:blipFill>
          <a:blip r:embed="rId3" cstate="email">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8800"/>
                    </a14:imgEffect>
                    <a14:imgEffect>
                      <a14:saturation sat="300000"/>
                    </a14:imgEffect>
                    <a14:imgEffect>
                      <a14:brightnessContrast contrast="20000"/>
                    </a14:imgEffect>
                  </a14:imgLayer>
                </a14:imgProps>
              </a:ext>
              <a:ext uri="{28A0092B-C50C-407E-A947-70E740481C1C}">
                <a14:useLocalDpi xmlns:a14="http://schemas.microsoft.com/office/drawing/2010/main"/>
              </a:ext>
            </a:extLst>
          </a:blip>
          <a:srcRect/>
          <a:stretch>
            <a:fillRect/>
          </a:stretch>
        </p:blipFill>
        <p:spPr>
          <a:xfrm rot="16200000">
            <a:off x="0" y="2954627"/>
            <a:ext cx="3903372" cy="3903372"/>
          </a:xfrm>
          <a:prstGeom prst="rect">
            <a:avLst/>
          </a:prstGeom>
        </p:spPr>
      </p:pic>
      <p:pic>
        <p:nvPicPr>
          <p:cNvPr id="71" name="Picture 2">
            <a:extLst>
              <a:ext uri="{FF2B5EF4-FFF2-40B4-BE49-F238E27FC236}">
                <a16:creationId xmlns:a16="http://schemas.microsoft.com/office/drawing/2014/main" id="{C58B9D56-EFC3-4CBF-B67A-BB42652A7DC8}"/>
              </a:ext>
            </a:extLst>
          </p:cNvPr>
          <p:cNvPicPr>
            <a:picLocks noChangeAspect="1"/>
          </p:cNvPicPr>
          <p:nvPr/>
        </p:nvPicPr>
        <p:blipFill>
          <a:blip r:embed="rId5" cstate="email">
            <a:duotone>
              <a:prstClr val="black"/>
              <a:schemeClr val="accent4">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a:xfrm rot="5400000">
            <a:off x="8288628" y="0"/>
            <a:ext cx="3903372" cy="3903372"/>
          </a:xfrm>
          <a:prstGeom prst="rect">
            <a:avLst/>
          </a:prstGeom>
        </p:spPr>
      </p:pic>
      <p:pic>
        <p:nvPicPr>
          <p:cNvPr id="5" name="Resim 4">
            <a:extLst>
              <a:ext uri="{FF2B5EF4-FFF2-40B4-BE49-F238E27FC236}">
                <a16:creationId xmlns:a16="http://schemas.microsoft.com/office/drawing/2014/main" id="{0479025B-EE14-425F-B978-A2C00E1E9CF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32536" y="5763372"/>
            <a:ext cx="2459464" cy="983563"/>
          </a:xfrm>
          <a:prstGeom prst="rect">
            <a:avLst/>
          </a:prstGeom>
        </p:spPr>
      </p:pic>
      <p:sp>
        <p:nvSpPr>
          <p:cNvPr id="7" name="Google Shape;796;p89">
            <a:extLst>
              <a:ext uri="{FF2B5EF4-FFF2-40B4-BE49-F238E27FC236}">
                <a16:creationId xmlns:a16="http://schemas.microsoft.com/office/drawing/2014/main" id="{63C0A6FF-E752-4957-99BF-92C8CFD033A1}"/>
              </a:ext>
            </a:extLst>
          </p:cNvPr>
          <p:cNvSpPr txBox="1"/>
          <p:nvPr/>
        </p:nvSpPr>
        <p:spPr>
          <a:xfrm>
            <a:off x="4338186" y="2679334"/>
            <a:ext cx="3515627" cy="1499333"/>
          </a:xfrm>
          <a:prstGeom prst="rect">
            <a:avLst/>
          </a:prstGeom>
          <a:noFill/>
          <a:ln>
            <a:noFill/>
          </a:ln>
        </p:spPr>
        <p:txBody>
          <a:bodyPr spcFirstLastPara="1" wrap="square" lIns="60950" tIns="45700" rIns="60950" bIns="45700" anchor="ctr" anchorCtr="0">
            <a:noAutofit/>
          </a:bodyPr>
          <a:lstStyle/>
          <a:p>
            <a:pPr marL="0" marR="0" lvl="0" indent="0" algn="ctr" defTabSz="914400" rtl="0" eaLnBrk="1" fontAlgn="auto" latinLnBrk="0" hangingPunct="1">
              <a:lnSpc>
                <a:spcPct val="90000"/>
              </a:lnSpc>
              <a:spcBef>
                <a:spcPts val="0"/>
              </a:spcBef>
              <a:spcAft>
                <a:spcPts val="0"/>
              </a:spcAft>
              <a:buClr>
                <a:srgbClr val="8064A2"/>
              </a:buClr>
              <a:buSzPts val="3200"/>
              <a:buFontTx/>
              <a:buNone/>
              <a:tabLst/>
              <a:defRPr/>
            </a:pPr>
            <a:r>
              <a:rPr kumimoji="0" lang="tr-TR" sz="3600" b="1" i="0" u="sng" strike="noStrike" kern="1200" cap="none" spc="0" normalizeH="0" baseline="0" noProof="0" dirty="0">
                <a:ln>
                  <a:noFill/>
                </a:ln>
                <a:solidFill>
                  <a:srgbClr val="F79646"/>
                </a:solidFill>
                <a:effectLst/>
                <a:uLnTx/>
                <a:uFillTx/>
                <a:latin typeface="Arial"/>
                <a:ea typeface="Arial"/>
                <a:cs typeface="Arial"/>
                <a:sym typeface="Arial"/>
              </a:rPr>
              <a:t>Soru &amp; Cevap</a:t>
            </a:r>
            <a:endParaRPr kumimoji="0" lang="en-US" sz="3600" b="1" i="0" u="sng" strike="noStrike" kern="1200" cap="none" spc="0" normalizeH="0" baseline="0" noProof="0" dirty="0">
              <a:ln>
                <a:noFill/>
              </a:ln>
              <a:solidFill>
                <a:srgbClr val="F79646"/>
              </a:solidFill>
              <a:effectLst/>
              <a:uLnTx/>
              <a:uFillTx/>
              <a:latin typeface="Arial"/>
              <a:ea typeface="Arial"/>
              <a:cs typeface="Arial"/>
              <a:sym typeface="Arial"/>
            </a:endParaRPr>
          </a:p>
        </p:txBody>
      </p:sp>
    </p:spTree>
    <p:extLst>
      <p:ext uri="{BB962C8B-B14F-4D97-AF65-F5344CB8AC3E}">
        <p14:creationId xmlns:p14="http://schemas.microsoft.com/office/powerpoint/2010/main" val="166944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 name="Picture 2">
            <a:extLst>
              <a:ext uri="{FF2B5EF4-FFF2-40B4-BE49-F238E27FC236}">
                <a16:creationId xmlns:a16="http://schemas.microsoft.com/office/drawing/2014/main" id="{0F19A81C-C4F0-4F6F-9F71-49A3077ECEDF}"/>
              </a:ext>
            </a:extLst>
          </p:cNvPr>
          <p:cNvPicPr>
            <a:picLocks noChangeAspect="1"/>
          </p:cNvPicPr>
          <p:nvPr/>
        </p:nvPicPr>
        <p:blipFill>
          <a:blip r:embed="rId3" cstate="email">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8800"/>
                    </a14:imgEffect>
                    <a14:imgEffect>
                      <a14:saturation sat="300000"/>
                    </a14:imgEffect>
                    <a14:imgEffect>
                      <a14:brightnessContrast contrast="20000"/>
                    </a14:imgEffect>
                  </a14:imgLayer>
                </a14:imgProps>
              </a:ext>
              <a:ext uri="{28A0092B-C50C-407E-A947-70E740481C1C}">
                <a14:useLocalDpi xmlns:a14="http://schemas.microsoft.com/office/drawing/2010/main"/>
              </a:ext>
            </a:extLst>
          </a:blip>
          <a:srcRect/>
          <a:stretch>
            <a:fillRect/>
          </a:stretch>
        </p:blipFill>
        <p:spPr>
          <a:xfrm rot="16200000">
            <a:off x="0" y="2954628"/>
            <a:ext cx="3903372" cy="3903372"/>
          </a:xfrm>
          <a:prstGeom prst="rect">
            <a:avLst/>
          </a:prstGeom>
        </p:spPr>
      </p:pic>
      <p:pic>
        <p:nvPicPr>
          <p:cNvPr id="71" name="Picture 2">
            <a:extLst>
              <a:ext uri="{FF2B5EF4-FFF2-40B4-BE49-F238E27FC236}">
                <a16:creationId xmlns:a16="http://schemas.microsoft.com/office/drawing/2014/main" id="{C58B9D56-EFC3-4CBF-B67A-BB42652A7DC8}"/>
              </a:ext>
            </a:extLst>
          </p:cNvPr>
          <p:cNvPicPr>
            <a:picLocks noChangeAspect="1"/>
          </p:cNvPicPr>
          <p:nvPr/>
        </p:nvPicPr>
        <p:blipFill>
          <a:blip r:embed="rId5" cstate="email">
            <a:duotone>
              <a:prstClr val="black"/>
              <a:schemeClr val="accent4">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a:xfrm rot="5400000">
            <a:off x="8288628" y="0"/>
            <a:ext cx="3903372" cy="3903372"/>
          </a:xfrm>
          <a:prstGeom prst="rect">
            <a:avLst/>
          </a:prstGeom>
        </p:spPr>
      </p:pic>
      <p:pic>
        <p:nvPicPr>
          <p:cNvPr id="5" name="Resim 4">
            <a:extLst>
              <a:ext uri="{FF2B5EF4-FFF2-40B4-BE49-F238E27FC236}">
                <a16:creationId xmlns:a16="http://schemas.microsoft.com/office/drawing/2014/main" id="{0479025B-EE14-425F-B978-A2C00E1E9CF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32536" y="5763372"/>
            <a:ext cx="2459464" cy="983563"/>
          </a:xfrm>
          <a:prstGeom prst="rect">
            <a:avLst/>
          </a:prstGeom>
        </p:spPr>
      </p:pic>
      <p:sp>
        <p:nvSpPr>
          <p:cNvPr id="7" name="Google Shape;796;p89">
            <a:extLst>
              <a:ext uri="{FF2B5EF4-FFF2-40B4-BE49-F238E27FC236}">
                <a16:creationId xmlns:a16="http://schemas.microsoft.com/office/drawing/2014/main" id="{63C0A6FF-E752-4957-99BF-92C8CFD033A1}"/>
              </a:ext>
            </a:extLst>
          </p:cNvPr>
          <p:cNvSpPr txBox="1"/>
          <p:nvPr/>
        </p:nvSpPr>
        <p:spPr>
          <a:xfrm>
            <a:off x="2683844" y="2679333"/>
            <a:ext cx="6824312" cy="1499333"/>
          </a:xfrm>
          <a:prstGeom prst="rect">
            <a:avLst/>
          </a:prstGeom>
          <a:noFill/>
          <a:ln>
            <a:noFill/>
          </a:ln>
        </p:spPr>
        <p:txBody>
          <a:bodyPr spcFirstLastPara="1" wrap="square" lIns="60950" tIns="45700" rIns="60950" bIns="45700" anchor="ctr" anchorCtr="0">
            <a:noAutofit/>
          </a:bodyPr>
          <a:lstStyle/>
          <a:p>
            <a:pPr lvl="0" algn="ctr">
              <a:lnSpc>
                <a:spcPct val="90000"/>
              </a:lnSpc>
              <a:buClr>
                <a:schemeClr val="accent4"/>
              </a:buClr>
              <a:buSzPts val="3200"/>
            </a:pPr>
            <a:r>
              <a:rPr lang="tr-TR" sz="3200" b="1" dirty="0">
                <a:solidFill>
                  <a:schemeClr val="accent4"/>
                </a:solidFill>
                <a:latin typeface="Arial"/>
                <a:ea typeface="Arial"/>
                <a:cs typeface="Arial"/>
                <a:sym typeface="Arial"/>
              </a:rPr>
              <a:t>SMARTIES 2021 Türkiye Eğitimine katıldığınız için teşekkür ederiz.</a:t>
            </a:r>
            <a:endParaRPr lang="en-US" sz="3200" b="1" dirty="0">
              <a:solidFill>
                <a:schemeClr val="accent4"/>
              </a:solidFill>
              <a:latin typeface="Arial"/>
              <a:ea typeface="Arial"/>
              <a:cs typeface="Arial"/>
              <a:sym typeface="Arial"/>
            </a:endParaRPr>
          </a:p>
        </p:txBody>
      </p:sp>
    </p:spTree>
    <p:extLst>
      <p:ext uri="{BB962C8B-B14F-4D97-AF65-F5344CB8AC3E}">
        <p14:creationId xmlns:p14="http://schemas.microsoft.com/office/powerpoint/2010/main" val="2014908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5"/>
          <p:cNvSpPr txBox="1">
            <a:spLocks noGrp="1"/>
          </p:cNvSpPr>
          <p:nvPr>
            <p:ph type="title"/>
          </p:nvPr>
        </p:nvSpPr>
        <p:spPr>
          <a:xfrm>
            <a:off x="1689732" y="1107281"/>
            <a:ext cx="5131593" cy="696516"/>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tr-TR" sz="5000" b="1" dirty="0">
                <a:latin typeface="+mn-lt"/>
              </a:rPr>
              <a:t>Ajanda</a:t>
            </a:r>
            <a:endParaRPr sz="5000" b="1" dirty="0">
              <a:latin typeface="+mn-lt"/>
            </a:endParaRPr>
          </a:p>
        </p:txBody>
      </p:sp>
      <p:sp>
        <p:nvSpPr>
          <p:cNvPr id="500" name="Google Shape;500;p65"/>
          <p:cNvSpPr txBox="1">
            <a:spLocks noGrp="1"/>
          </p:cNvSpPr>
          <p:nvPr>
            <p:ph type="body" sz="half" idx="1"/>
          </p:nvPr>
        </p:nvSpPr>
        <p:spPr>
          <a:xfrm>
            <a:off x="1416387" y="1907528"/>
            <a:ext cx="7609625" cy="4079323"/>
          </a:xfrm>
          <a:prstGeom prst="rect">
            <a:avLst/>
          </a:prstGeom>
          <a:noFill/>
          <a:ln>
            <a:noFill/>
          </a:ln>
        </p:spPr>
        <p:txBody>
          <a:bodyPr spcFirstLastPara="1" wrap="square" lIns="91425" tIns="45700" rIns="91425" bIns="45700" anchor="t" anchorCtr="0">
            <a:noAutofit/>
          </a:bodyPr>
          <a:lstStyle/>
          <a:p>
            <a:pPr marL="457200" indent="-457200">
              <a:lnSpc>
                <a:spcPct val="150000"/>
              </a:lnSpc>
              <a:spcBef>
                <a:spcPts val="0"/>
              </a:spcBef>
              <a:buClr>
                <a:schemeClr val="dk1"/>
              </a:buClr>
              <a:buSzPct val="100000"/>
              <a:buFont typeface="+mj-lt"/>
              <a:buAutoNum type="arabicPeriod"/>
            </a:pPr>
            <a:r>
              <a:rPr lang="tr-TR" sz="2000" dirty="0">
                <a:solidFill>
                  <a:schemeClr val="bg2">
                    <a:lumMod val="90000"/>
                  </a:schemeClr>
                </a:solidFill>
                <a:ea typeface="Calibri"/>
                <a:cs typeface="Calibri"/>
                <a:sym typeface="Calibri"/>
              </a:rPr>
              <a:t>SMARTIES Ödül Programı</a:t>
            </a:r>
          </a:p>
          <a:p>
            <a:pPr marL="457200" indent="-457200">
              <a:lnSpc>
                <a:spcPct val="150000"/>
              </a:lnSpc>
              <a:spcBef>
                <a:spcPts val="0"/>
              </a:spcBef>
              <a:buClr>
                <a:schemeClr val="dk1"/>
              </a:buClr>
              <a:buSzPct val="100000"/>
              <a:buFont typeface="+mj-lt"/>
              <a:buAutoNum type="arabicPeriod"/>
            </a:pPr>
            <a:r>
              <a:rPr lang="tr-TR" sz="2000" b="1" dirty="0">
                <a:ea typeface="Calibri"/>
                <a:cs typeface="Calibri"/>
                <a:sym typeface="Calibri"/>
              </a:rPr>
              <a:t>SMARTRIES BII ve WARC Media 100</a:t>
            </a:r>
          </a:p>
          <a:p>
            <a:pPr marL="457200" indent="-457200">
              <a:lnSpc>
                <a:spcPct val="150000"/>
              </a:lnSpc>
              <a:spcBef>
                <a:spcPts val="0"/>
              </a:spcBef>
              <a:buClr>
                <a:schemeClr val="dk1"/>
              </a:buClr>
              <a:buSzPct val="100000"/>
              <a:buFont typeface="+mj-lt"/>
              <a:buAutoNum type="arabicPeriod"/>
            </a:pPr>
            <a:r>
              <a:rPr lang="tr-TR" sz="2000" dirty="0">
                <a:solidFill>
                  <a:schemeClr val="bg2">
                    <a:lumMod val="90000"/>
                  </a:schemeClr>
                </a:solidFill>
                <a:ea typeface="Calibri"/>
                <a:cs typeface="Calibri"/>
                <a:sym typeface="Calibri"/>
              </a:rPr>
              <a:t>SMARTIES Türkiye Kategorileri</a:t>
            </a:r>
          </a:p>
          <a:p>
            <a:pPr marL="457200" indent="-457200">
              <a:lnSpc>
                <a:spcPct val="150000"/>
              </a:lnSpc>
              <a:spcBef>
                <a:spcPts val="0"/>
              </a:spcBef>
              <a:buClr>
                <a:schemeClr val="dk1"/>
              </a:buClr>
              <a:buSzPct val="100000"/>
              <a:buFont typeface="+mj-lt"/>
              <a:buAutoNum type="arabicPeriod"/>
            </a:pPr>
            <a:r>
              <a:rPr lang="tr-TR" sz="2000" dirty="0">
                <a:solidFill>
                  <a:schemeClr val="bg2">
                    <a:lumMod val="90000"/>
                  </a:schemeClr>
                </a:solidFill>
                <a:ea typeface="Calibri"/>
                <a:cs typeface="Calibri"/>
                <a:sym typeface="Calibri"/>
              </a:rPr>
              <a:t>Başvuru Formu</a:t>
            </a:r>
          </a:p>
          <a:p>
            <a:pPr marL="457200" indent="-457200">
              <a:lnSpc>
                <a:spcPct val="150000"/>
              </a:lnSpc>
              <a:spcBef>
                <a:spcPts val="0"/>
              </a:spcBef>
              <a:buClr>
                <a:schemeClr val="dk1"/>
              </a:buClr>
              <a:buSzPct val="100000"/>
              <a:buFont typeface="+mj-lt"/>
              <a:buAutoNum type="arabicPeriod"/>
            </a:pPr>
            <a:r>
              <a:rPr lang="tr-TR" sz="2000" dirty="0">
                <a:solidFill>
                  <a:schemeClr val="bg2">
                    <a:lumMod val="90000"/>
                  </a:schemeClr>
                </a:solidFill>
                <a:ea typeface="Calibri"/>
                <a:cs typeface="Calibri"/>
                <a:sym typeface="Calibri"/>
              </a:rPr>
              <a:t>Başvuru Ücret ve Tarihleri</a:t>
            </a:r>
          </a:p>
          <a:p>
            <a:pPr marL="457200" indent="-457200">
              <a:lnSpc>
                <a:spcPct val="150000"/>
              </a:lnSpc>
              <a:spcBef>
                <a:spcPts val="0"/>
              </a:spcBef>
              <a:buClr>
                <a:schemeClr val="dk1"/>
              </a:buClr>
              <a:buSzPct val="100000"/>
              <a:buFont typeface="+mj-lt"/>
              <a:buAutoNum type="arabicPeriod"/>
            </a:pPr>
            <a:r>
              <a:rPr lang="tr-TR" sz="2000" dirty="0">
                <a:solidFill>
                  <a:schemeClr val="bg2">
                    <a:lumMod val="90000"/>
                  </a:schemeClr>
                </a:solidFill>
                <a:ea typeface="Calibri"/>
                <a:cs typeface="Calibri"/>
                <a:sym typeface="Calibri"/>
              </a:rPr>
              <a:t>Endüstri Ödülleri</a:t>
            </a:r>
          </a:p>
          <a:p>
            <a:pPr marL="457200" indent="-457200">
              <a:lnSpc>
                <a:spcPct val="150000"/>
              </a:lnSpc>
              <a:spcBef>
                <a:spcPts val="0"/>
              </a:spcBef>
              <a:buClr>
                <a:schemeClr val="dk1"/>
              </a:buClr>
              <a:buSzPct val="100000"/>
              <a:buFont typeface="+mj-lt"/>
              <a:buAutoNum type="arabicPeriod"/>
            </a:pPr>
            <a:r>
              <a:rPr lang="tr-TR" sz="2000" dirty="0">
                <a:solidFill>
                  <a:schemeClr val="bg2">
                    <a:lumMod val="90000"/>
                  </a:schemeClr>
                </a:solidFill>
                <a:ea typeface="Calibri"/>
                <a:cs typeface="Calibri"/>
                <a:sym typeface="Calibri"/>
              </a:rPr>
              <a:t>Önemli Notlar</a:t>
            </a:r>
          </a:p>
        </p:txBody>
      </p:sp>
      <p:sp>
        <p:nvSpPr>
          <p:cNvPr id="501" name="Google Shape;501;p65"/>
          <p:cNvSpPr txBox="1">
            <a:spLocks noGrp="1"/>
          </p:cNvSpPr>
          <p:nvPr>
            <p:ph type="sldNum" sz="quarter" idx="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2" name="Resim 1">
            <a:extLst>
              <a:ext uri="{FF2B5EF4-FFF2-40B4-BE49-F238E27FC236}">
                <a16:creationId xmlns:a16="http://schemas.microsoft.com/office/drawing/2014/main" id="{04336D64-BB01-421F-91FD-2EA9F8A1DD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18527" y="5774393"/>
            <a:ext cx="809956" cy="323909"/>
          </a:xfrm>
          <a:prstGeom prst="rect">
            <a:avLst/>
          </a:prstGeom>
        </p:spPr>
      </p:pic>
      <p:grpSp>
        <p:nvGrpSpPr>
          <p:cNvPr id="7" name="Grup 6">
            <a:extLst>
              <a:ext uri="{FF2B5EF4-FFF2-40B4-BE49-F238E27FC236}">
                <a16:creationId xmlns:a16="http://schemas.microsoft.com/office/drawing/2014/main" id="{9421F6F5-F9B5-4261-92AD-93701553E055}"/>
              </a:ext>
            </a:extLst>
          </p:cNvPr>
          <p:cNvGrpSpPr/>
          <p:nvPr/>
        </p:nvGrpSpPr>
        <p:grpSpPr>
          <a:xfrm>
            <a:off x="8813484" y="3116391"/>
            <a:ext cx="3074031" cy="3239959"/>
            <a:chOff x="8813484" y="3116391"/>
            <a:chExt cx="3074031" cy="3239959"/>
          </a:xfrm>
        </p:grpSpPr>
        <p:pic>
          <p:nvPicPr>
            <p:cNvPr id="502" name="Google Shape;502;p6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813484" y="3116391"/>
              <a:ext cx="3074031" cy="3239959"/>
            </a:xfrm>
            <a:prstGeom prst="rect">
              <a:avLst/>
            </a:prstGeom>
            <a:noFill/>
            <a:ln>
              <a:noFill/>
            </a:ln>
          </p:spPr>
        </p:pic>
        <p:pic>
          <p:nvPicPr>
            <p:cNvPr id="6" name="Resim 5">
              <a:extLst>
                <a:ext uri="{FF2B5EF4-FFF2-40B4-BE49-F238E27FC236}">
                  <a16:creationId xmlns:a16="http://schemas.microsoft.com/office/drawing/2014/main" id="{8DB55F87-55C1-49AE-B52E-D018BF0A1D1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228896" y="3582547"/>
              <a:ext cx="1315279" cy="227454"/>
            </a:xfrm>
            <a:prstGeom prst="rect">
              <a:avLst/>
            </a:prstGeom>
          </p:spPr>
        </p:pic>
      </p:grpSp>
    </p:spTree>
    <p:extLst>
      <p:ext uri="{BB962C8B-B14F-4D97-AF65-F5344CB8AC3E}">
        <p14:creationId xmlns:p14="http://schemas.microsoft.com/office/powerpoint/2010/main" val="135629762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89"/>
          <p:cNvSpPr txBox="1">
            <a:spLocks noGrp="1"/>
          </p:cNvSpPr>
          <p:nvPr>
            <p:ph type="sldNum" idx="12"/>
          </p:nvPr>
        </p:nvSpPr>
        <p:spPr>
          <a:xfrm>
            <a:off x="8099646" y="6411376"/>
            <a:ext cx="2844800" cy="368300"/>
          </a:xfrm>
          <a:prstGeom prst="rect">
            <a:avLst/>
          </a:prstGeom>
          <a:noFill/>
          <a:ln>
            <a:noFill/>
          </a:ln>
        </p:spPr>
        <p:txBody>
          <a:bodyPr spcFirstLastPara="1" wrap="square" lIns="50800" tIns="50800" rIns="50800" bIns="50800" anchor="ctr" anchorCtr="0">
            <a:noAutofit/>
          </a:bodyPr>
          <a:lstStyle/>
          <a:p>
            <a:pPr marL="0" lvl="0" indent="0" algn="r" rtl="0">
              <a:spcBef>
                <a:spcPts val="0"/>
              </a:spcBef>
              <a:spcAft>
                <a:spcPts val="0"/>
              </a:spcAft>
              <a:buNone/>
            </a:pPr>
            <a:fld id="{00000000-1234-1234-1234-123412341234}" type="slidenum">
              <a:rPr lang="en-US"/>
              <a:t>5</a:t>
            </a:fld>
            <a:endParaRPr dirty="0"/>
          </a:p>
        </p:txBody>
      </p:sp>
      <p:sp>
        <p:nvSpPr>
          <p:cNvPr id="796" name="Google Shape;796;p89"/>
          <p:cNvSpPr txBox="1"/>
          <p:nvPr/>
        </p:nvSpPr>
        <p:spPr>
          <a:xfrm>
            <a:off x="595453" y="431666"/>
            <a:ext cx="8751748" cy="535531"/>
          </a:xfrm>
          <a:prstGeom prst="rect">
            <a:avLst/>
          </a:prstGeom>
          <a:noFill/>
          <a:ln>
            <a:noFill/>
          </a:ln>
        </p:spPr>
        <p:txBody>
          <a:bodyPr spcFirstLastPara="1" wrap="square" lIns="60950" tIns="45700" rIns="60950" bIns="45700" anchor="ctr" anchorCtr="0">
            <a:noAutofit/>
          </a:bodyPr>
          <a:lstStyle/>
          <a:p>
            <a:pPr marL="0" marR="0" lvl="0" indent="0" algn="l" rtl="0">
              <a:lnSpc>
                <a:spcPct val="90000"/>
              </a:lnSpc>
              <a:spcBef>
                <a:spcPts val="0"/>
              </a:spcBef>
              <a:spcAft>
                <a:spcPts val="0"/>
              </a:spcAft>
              <a:buClr>
                <a:schemeClr val="accent4"/>
              </a:buClr>
              <a:buSzPts val="3200"/>
              <a:buFont typeface="Arial"/>
              <a:buNone/>
            </a:pPr>
            <a:r>
              <a:rPr lang="en-US" sz="3200" b="0" i="0" u="none" strike="noStrike" cap="none" dirty="0">
                <a:solidFill>
                  <a:schemeClr val="bg2">
                    <a:lumMod val="50000"/>
                  </a:schemeClr>
                </a:solidFill>
                <a:latin typeface="Arial"/>
                <a:ea typeface="Arial"/>
                <a:cs typeface="Arial"/>
                <a:sym typeface="Arial"/>
              </a:rPr>
              <a:t>SMARTIES BII</a:t>
            </a:r>
          </a:p>
        </p:txBody>
      </p:sp>
      <p:sp>
        <p:nvSpPr>
          <p:cNvPr id="8" name="Google Shape;800;p89">
            <a:extLst>
              <a:ext uri="{FF2B5EF4-FFF2-40B4-BE49-F238E27FC236}">
                <a16:creationId xmlns:a16="http://schemas.microsoft.com/office/drawing/2014/main" id="{86F6DDFA-C631-47CC-9493-37E4739F8E5A}"/>
              </a:ext>
            </a:extLst>
          </p:cNvPr>
          <p:cNvSpPr txBox="1"/>
          <p:nvPr/>
        </p:nvSpPr>
        <p:spPr>
          <a:xfrm>
            <a:off x="595452" y="1362370"/>
            <a:ext cx="10847248" cy="4934706"/>
          </a:xfrm>
          <a:prstGeom prst="rect">
            <a:avLst/>
          </a:prstGeom>
          <a:noFill/>
          <a:ln>
            <a:noFill/>
          </a:ln>
        </p:spPr>
        <p:txBody>
          <a:bodyPr spcFirstLastPara="1" wrap="square" lIns="91425" tIns="45700" rIns="91425" bIns="45700" numCol="1" anchor="t" anchorCtr="0">
            <a:noAutofit/>
          </a:bodyPr>
          <a:lstStyle/>
          <a:p>
            <a:pPr defTabSz="914126">
              <a:lnSpc>
                <a:spcPct val="114000"/>
              </a:lnSpc>
              <a:spcBef>
                <a:spcPct val="0"/>
              </a:spcBef>
              <a:defRPr/>
            </a:pPr>
            <a:r>
              <a:rPr lang="tr-TR" sz="2800" u="sng" dirty="0">
                <a:solidFill>
                  <a:srgbClr val="FFFFFF">
                    <a:lumMod val="50000"/>
                  </a:srgbClr>
                </a:solidFill>
                <a:latin typeface="Gotham Book" pitchFamily="2" charset="0"/>
                <a:cs typeface="Gotham Book" pitchFamily="2" charset="0"/>
                <a:hlinkClick r:id="rId3"/>
              </a:rPr>
              <a:t>SMARTIES Business Impact Index</a:t>
            </a:r>
            <a:endParaRPr lang="tr-TR" sz="2800" u="sng" dirty="0">
              <a:solidFill>
                <a:srgbClr val="FFFFFF">
                  <a:lumMod val="50000"/>
                </a:srgbClr>
              </a:solidFill>
              <a:latin typeface="Gotham Book" pitchFamily="2" charset="0"/>
              <a:cs typeface="Gotham Book" pitchFamily="2" charset="0"/>
            </a:endParaRPr>
          </a:p>
          <a:p>
            <a:pPr defTabSz="914126">
              <a:lnSpc>
                <a:spcPct val="114000"/>
              </a:lnSpc>
              <a:spcBef>
                <a:spcPct val="0"/>
              </a:spcBef>
              <a:defRPr/>
            </a:pPr>
            <a:r>
              <a:rPr lang="tr-TR" sz="2400" dirty="0"/>
              <a:t>Modern pazarlama yoluyla sektörde etki yaratan en iyi ajans, marka ve teknoloji sağlayıcıları belirleyen, sıralayan ve ödüllendiren ilk ve tek küresel modern pazarlama endeksidir. Sıralama </a:t>
            </a:r>
            <a:r>
              <a:rPr lang="tr-TR" sz="2400" dirty="0" err="1"/>
              <a:t>SMARTIES’te</a:t>
            </a:r>
            <a:r>
              <a:rPr lang="tr-TR" sz="2400" dirty="0"/>
              <a:t> alınan ödüller bazında yapılır.</a:t>
            </a:r>
          </a:p>
        </p:txBody>
      </p:sp>
      <p:pic>
        <p:nvPicPr>
          <p:cNvPr id="3" name="Resim 2">
            <a:extLst>
              <a:ext uri="{FF2B5EF4-FFF2-40B4-BE49-F238E27FC236}">
                <a16:creationId xmlns:a16="http://schemas.microsoft.com/office/drawing/2014/main" id="{A9E27A9E-0110-4467-8265-2E815E975B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5485" y="6504289"/>
            <a:ext cx="1456732" cy="353711"/>
          </a:xfrm>
          <a:prstGeom prst="rect">
            <a:avLst/>
          </a:prstGeom>
        </p:spPr>
      </p:pic>
      <p:pic>
        <p:nvPicPr>
          <p:cNvPr id="5" name="Resim 4">
            <a:extLst>
              <a:ext uri="{FF2B5EF4-FFF2-40B4-BE49-F238E27FC236}">
                <a16:creationId xmlns:a16="http://schemas.microsoft.com/office/drawing/2014/main" id="{B81A1A44-EDB0-41A5-9CB9-DA87A230546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74253" y="3526726"/>
            <a:ext cx="4069783" cy="369284"/>
          </a:xfrm>
          <a:prstGeom prst="rect">
            <a:avLst/>
          </a:prstGeom>
        </p:spPr>
      </p:pic>
      <p:pic>
        <p:nvPicPr>
          <p:cNvPr id="9" name="Resim 8">
            <a:extLst>
              <a:ext uri="{FF2B5EF4-FFF2-40B4-BE49-F238E27FC236}">
                <a16:creationId xmlns:a16="http://schemas.microsoft.com/office/drawing/2014/main" id="{1A85B533-2247-4D8B-88D1-C058104A847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74253" y="3829723"/>
            <a:ext cx="4976888" cy="2581011"/>
          </a:xfrm>
          <a:prstGeom prst="rect">
            <a:avLst/>
          </a:prstGeom>
        </p:spPr>
      </p:pic>
      <p:pic>
        <p:nvPicPr>
          <p:cNvPr id="12" name="Resim 11">
            <a:extLst>
              <a:ext uri="{FF2B5EF4-FFF2-40B4-BE49-F238E27FC236}">
                <a16:creationId xmlns:a16="http://schemas.microsoft.com/office/drawing/2014/main" id="{3CA8B891-8ECF-413F-9A65-B91E9B9AA74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005567" y="3809394"/>
            <a:ext cx="5042778" cy="2637359"/>
          </a:xfrm>
          <a:prstGeom prst="rect">
            <a:avLst/>
          </a:prstGeom>
        </p:spPr>
      </p:pic>
      <p:pic>
        <p:nvPicPr>
          <p:cNvPr id="7" name="Resim 6">
            <a:extLst>
              <a:ext uri="{FF2B5EF4-FFF2-40B4-BE49-F238E27FC236}">
                <a16:creationId xmlns:a16="http://schemas.microsoft.com/office/drawing/2014/main" id="{FBE99CF4-4ED4-4740-B592-2915A501F2E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005566" y="3547926"/>
            <a:ext cx="4688353" cy="348084"/>
          </a:xfrm>
          <a:prstGeom prst="rect">
            <a:avLst/>
          </a:prstGeom>
        </p:spPr>
      </p:pic>
    </p:spTree>
    <p:extLst>
      <p:ext uri="{BB962C8B-B14F-4D97-AF65-F5344CB8AC3E}">
        <p14:creationId xmlns:p14="http://schemas.microsoft.com/office/powerpoint/2010/main" val="2164278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89"/>
          <p:cNvSpPr txBox="1">
            <a:spLocks noGrp="1"/>
          </p:cNvSpPr>
          <p:nvPr>
            <p:ph type="sldNum" idx="12"/>
          </p:nvPr>
        </p:nvSpPr>
        <p:spPr>
          <a:xfrm>
            <a:off x="9276597" y="6515491"/>
            <a:ext cx="2844800" cy="368300"/>
          </a:xfrm>
          <a:prstGeom prst="rect">
            <a:avLst/>
          </a:prstGeom>
          <a:noFill/>
          <a:ln>
            <a:noFill/>
          </a:ln>
        </p:spPr>
        <p:txBody>
          <a:bodyPr spcFirstLastPara="1" wrap="square" lIns="50800" tIns="50800" rIns="50800" bIns="50800" anchor="ctr" anchorCtr="0">
            <a:noAutofit/>
          </a:bodyPr>
          <a:lstStyle/>
          <a:p>
            <a:pPr marL="0" lvl="0" indent="0" algn="r" rtl="0">
              <a:spcBef>
                <a:spcPts val="0"/>
              </a:spcBef>
              <a:spcAft>
                <a:spcPts val="0"/>
              </a:spcAft>
              <a:buNone/>
            </a:pPr>
            <a:fld id="{00000000-1234-1234-1234-123412341234}" type="slidenum">
              <a:rPr lang="en-US"/>
              <a:t>6</a:t>
            </a:fld>
            <a:endParaRPr dirty="0"/>
          </a:p>
        </p:txBody>
      </p:sp>
      <p:sp>
        <p:nvSpPr>
          <p:cNvPr id="796" name="Google Shape;796;p89"/>
          <p:cNvSpPr txBox="1"/>
          <p:nvPr/>
        </p:nvSpPr>
        <p:spPr>
          <a:xfrm>
            <a:off x="595453" y="431666"/>
            <a:ext cx="8751748" cy="535531"/>
          </a:xfrm>
          <a:prstGeom prst="rect">
            <a:avLst/>
          </a:prstGeom>
          <a:noFill/>
          <a:ln>
            <a:noFill/>
          </a:ln>
        </p:spPr>
        <p:txBody>
          <a:bodyPr spcFirstLastPara="1" wrap="square" lIns="60950" tIns="45700" rIns="60950" bIns="45700" anchor="ctr" anchorCtr="0">
            <a:noAutofit/>
          </a:bodyPr>
          <a:lstStyle/>
          <a:p>
            <a:pPr marL="0" marR="0" lvl="0" indent="0" algn="l" rtl="0">
              <a:lnSpc>
                <a:spcPct val="90000"/>
              </a:lnSpc>
              <a:spcBef>
                <a:spcPts val="0"/>
              </a:spcBef>
              <a:spcAft>
                <a:spcPts val="0"/>
              </a:spcAft>
              <a:buClr>
                <a:schemeClr val="accent4"/>
              </a:buClr>
              <a:buSzPts val="3200"/>
              <a:buFont typeface="Arial"/>
              <a:buNone/>
            </a:pPr>
            <a:r>
              <a:rPr lang="en-US" sz="3200" b="0" i="0" u="none" strike="noStrike" cap="none" dirty="0">
                <a:solidFill>
                  <a:schemeClr val="bg2">
                    <a:lumMod val="50000"/>
                  </a:schemeClr>
                </a:solidFill>
                <a:latin typeface="Arial"/>
                <a:ea typeface="Arial"/>
                <a:cs typeface="Arial"/>
                <a:sym typeface="Arial"/>
              </a:rPr>
              <a:t>WARC Media 100</a:t>
            </a:r>
          </a:p>
        </p:txBody>
      </p:sp>
      <p:sp>
        <p:nvSpPr>
          <p:cNvPr id="8" name="Google Shape;800;p89">
            <a:extLst>
              <a:ext uri="{FF2B5EF4-FFF2-40B4-BE49-F238E27FC236}">
                <a16:creationId xmlns:a16="http://schemas.microsoft.com/office/drawing/2014/main" id="{86F6DDFA-C631-47CC-9493-37E4739F8E5A}"/>
              </a:ext>
            </a:extLst>
          </p:cNvPr>
          <p:cNvSpPr txBox="1"/>
          <p:nvPr/>
        </p:nvSpPr>
        <p:spPr>
          <a:xfrm>
            <a:off x="595452" y="1362370"/>
            <a:ext cx="10847248" cy="4934706"/>
          </a:xfrm>
          <a:prstGeom prst="rect">
            <a:avLst/>
          </a:prstGeom>
          <a:noFill/>
          <a:ln>
            <a:noFill/>
          </a:ln>
        </p:spPr>
        <p:txBody>
          <a:bodyPr spcFirstLastPara="1" wrap="square" lIns="91425" tIns="45700" rIns="91425" bIns="45700" numCol="1" anchor="t" anchorCtr="0">
            <a:noAutofit/>
          </a:bodyPr>
          <a:lstStyle/>
          <a:p>
            <a:pPr defTabSz="914126">
              <a:lnSpc>
                <a:spcPct val="114000"/>
              </a:lnSpc>
              <a:spcBef>
                <a:spcPct val="0"/>
              </a:spcBef>
              <a:defRPr/>
            </a:pPr>
            <a:r>
              <a:rPr lang="tr-TR" sz="2800" u="sng" dirty="0">
                <a:solidFill>
                  <a:srgbClr val="FFFFFF">
                    <a:lumMod val="50000"/>
                  </a:srgbClr>
                </a:solidFill>
                <a:latin typeface="Gotham Book" pitchFamily="2" charset="0"/>
                <a:cs typeface="Gotham Book" pitchFamily="2" charset="0"/>
                <a:hlinkClick r:id="rId3"/>
              </a:rPr>
              <a:t>WARC Media 100</a:t>
            </a:r>
            <a:endParaRPr lang="tr-TR" sz="2800" u="sng" dirty="0">
              <a:solidFill>
                <a:srgbClr val="FFFFFF">
                  <a:lumMod val="50000"/>
                </a:srgbClr>
              </a:solidFill>
              <a:latin typeface="Gotham Book" pitchFamily="2" charset="0"/>
              <a:cs typeface="Gotham Book" pitchFamily="2" charset="0"/>
            </a:endParaRPr>
          </a:p>
          <a:p>
            <a:pPr defTabSz="914126">
              <a:lnSpc>
                <a:spcPct val="114000"/>
              </a:lnSpc>
              <a:spcBef>
                <a:spcPct val="0"/>
              </a:spcBef>
              <a:defRPr/>
            </a:pPr>
            <a:r>
              <a:rPr lang="tr-TR" sz="2400" dirty="0"/>
              <a:t>WARC Media 100, medya sektöründe dünyanın en çok ödül alan kampanyaları ve şirketlerinin bir sıralamasıdır. Dünyanın dört bir yanındaki medya ödül programlarının sonuçlarını takip eder ve medya mükemmelliği için bir ölçüt görevi görerek pazarlamacıların performanslarını karşılaştırmasına olanak tanır.</a:t>
            </a:r>
          </a:p>
          <a:p>
            <a:pPr defTabSz="914126">
              <a:lnSpc>
                <a:spcPct val="114000"/>
              </a:lnSpc>
              <a:spcBef>
                <a:spcPct val="0"/>
              </a:spcBef>
              <a:defRPr/>
            </a:pPr>
            <a:r>
              <a:rPr lang="tr-TR" sz="2000" dirty="0">
                <a:solidFill>
                  <a:schemeClr val="bg1">
                    <a:lumMod val="50000"/>
                  </a:schemeClr>
                </a:solidFill>
              </a:rPr>
              <a:t>(SMARTIES Ödülleri WARC Media 100 metodolojisine dahildir.)</a:t>
            </a:r>
            <a:endParaRPr lang="tr-TR" sz="2000" dirty="0">
              <a:solidFill>
                <a:schemeClr val="bg1">
                  <a:lumMod val="50000"/>
                </a:schemeClr>
              </a:solidFill>
              <a:latin typeface="Gotham Book" pitchFamily="2" charset="0"/>
              <a:cs typeface="Gotham Book" pitchFamily="2" charset="0"/>
            </a:endParaRPr>
          </a:p>
        </p:txBody>
      </p:sp>
      <p:grpSp>
        <p:nvGrpSpPr>
          <p:cNvPr id="4" name="Grup 3">
            <a:extLst>
              <a:ext uri="{FF2B5EF4-FFF2-40B4-BE49-F238E27FC236}">
                <a16:creationId xmlns:a16="http://schemas.microsoft.com/office/drawing/2014/main" id="{B6E52172-D355-45F3-B2F0-A80F53BFCBCE}"/>
              </a:ext>
            </a:extLst>
          </p:cNvPr>
          <p:cNvGrpSpPr/>
          <p:nvPr/>
        </p:nvGrpSpPr>
        <p:grpSpPr>
          <a:xfrm>
            <a:off x="439576" y="4887091"/>
            <a:ext cx="11491029" cy="1769627"/>
            <a:chOff x="341463" y="4004040"/>
            <a:chExt cx="9876446" cy="1520982"/>
          </a:xfrm>
        </p:grpSpPr>
        <p:pic>
          <p:nvPicPr>
            <p:cNvPr id="3" name="Resim 2">
              <a:extLst>
                <a:ext uri="{FF2B5EF4-FFF2-40B4-BE49-F238E27FC236}">
                  <a16:creationId xmlns:a16="http://schemas.microsoft.com/office/drawing/2014/main" id="{A83FEA66-1869-4E5F-B4E1-1E0F1C657DA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64839" y="4004040"/>
              <a:ext cx="4753070" cy="1520982"/>
            </a:xfrm>
            <a:prstGeom prst="rect">
              <a:avLst/>
            </a:prstGeom>
          </p:spPr>
        </p:pic>
        <p:pic>
          <p:nvPicPr>
            <p:cNvPr id="7" name="Resim 6">
              <a:extLst>
                <a:ext uri="{FF2B5EF4-FFF2-40B4-BE49-F238E27FC236}">
                  <a16:creationId xmlns:a16="http://schemas.microsoft.com/office/drawing/2014/main" id="{46C96E0D-932A-4A50-9A2A-FD0D9F37689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1463" y="4085270"/>
              <a:ext cx="5123376" cy="1369779"/>
            </a:xfrm>
            <a:prstGeom prst="rect">
              <a:avLst/>
            </a:prstGeom>
          </p:spPr>
        </p:pic>
      </p:grpSp>
      <p:pic>
        <p:nvPicPr>
          <p:cNvPr id="6" name="Grafik 5">
            <a:extLst>
              <a:ext uri="{FF2B5EF4-FFF2-40B4-BE49-F238E27FC236}">
                <a16:creationId xmlns:a16="http://schemas.microsoft.com/office/drawing/2014/main" id="{58D39E9E-2920-4E59-A3C1-C0CD8786805B}"/>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93609" y="4236902"/>
            <a:ext cx="1563184" cy="663286"/>
          </a:xfrm>
          <a:prstGeom prst="rect">
            <a:avLst/>
          </a:prstGeom>
        </p:spPr>
      </p:pic>
    </p:spTree>
    <p:extLst>
      <p:ext uri="{BB962C8B-B14F-4D97-AF65-F5344CB8AC3E}">
        <p14:creationId xmlns:p14="http://schemas.microsoft.com/office/powerpoint/2010/main" val="627785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CF7BC42-4C22-4088-BB4F-BBC0AA55E78C}"/>
              </a:ext>
            </a:extLst>
          </p:cNvPr>
          <p:cNvPicPr>
            <a:picLocks noChangeAspect="1"/>
          </p:cNvPicPr>
          <p:nvPr/>
        </p:nvPicPr>
        <p:blipFill rotWithShape="1">
          <a:blip r:embed="rId3"/>
          <a:srcRect b="68702"/>
          <a:stretch/>
        </p:blipFill>
        <p:spPr>
          <a:xfrm>
            <a:off x="0" y="-1"/>
            <a:ext cx="8439626" cy="6858001"/>
          </a:xfrm>
          <a:prstGeom prst="rect">
            <a:avLst/>
          </a:prstGeom>
        </p:spPr>
      </p:pic>
      <p:pic>
        <p:nvPicPr>
          <p:cNvPr id="7" name="Resim 6">
            <a:extLst>
              <a:ext uri="{FF2B5EF4-FFF2-40B4-BE49-F238E27FC236}">
                <a16:creationId xmlns:a16="http://schemas.microsoft.com/office/drawing/2014/main" id="{B7ED86AC-275D-419A-BF2C-969DFC9B4500}"/>
              </a:ext>
            </a:extLst>
          </p:cNvPr>
          <p:cNvPicPr>
            <a:picLocks noChangeAspect="1"/>
          </p:cNvPicPr>
          <p:nvPr/>
        </p:nvPicPr>
        <p:blipFill rotWithShape="1">
          <a:blip r:embed="rId3"/>
          <a:srcRect t="32562"/>
          <a:stretch/>
        </p:blipFill>
        <p:spPr>
          <a:xfrm>
            <a:off x="8275171" y="-1"/>
            <a:ext cx="3916830" cy="6858001"/>
          </a:xfrm>
          <a:prstGeom prst="rect">
            <a:avLst/>
          </a:prstGeom>
        </p:spPr>
      </p:pic>
    </p:spTree>
    <p:extLst>
      <p:ext uri="{BB962C8B-B14F-4D97-AF65-F5344CB8AC3E}">
        <p14:creationId xmlns:p14="http://schemas.microsoft.com/office/powerpoint/2010/main" val="1970571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5"/>
          <p:cNvSpPr txBox="1">
            <a:spLocks noGrp="1"/>
          </p:cNvSpPr>
          <p:nvPr>
            <p:ph type="title"/>
          </p:nvPr>
        </p:nvSpPr>
        <p:spPr>
          <a:xfrm>
            <a:off x="1689732" y="1107281"/>
            <a:ext cx="5131593" cy="696516"/>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tr-TR" sz="5000" b="1" dirty="0">
                <a:latin typeface="+mn-lt"/>
              </a:rPr>
              <a:t>Ajanda</a:t>
            </a:r>
            <a:endParaRPr sz="5000" b="1" dirty="0">
              <a:latin typeface="+mn-lt"/>
            </a:endParaRPr>
          </a:p>
        </p:txBody>
      </p:sp>
      <p:sp>
        <p:nvSpPr>
          <p:cNvPr id="500" name="Google Shape;500;p65"/>
          <p:cNvSpPr txBox="1">
            <a:spLocks noGrp="1"/>
          </p:cNvSpPr>
          <p:nvPr>
            <p:ph type="body" sz="half" idx="1"/>
          </p:nvPr>
        </p:nvSpPr>
        <p:spPr>
          <a:xfrm>
            <a:off x="1416387" y="1907528"/>
            <a:ext cx="7609625" cy="4079323"/>
          </a:xfrm>
          <a:prstGeom prst="rect">
            <a:avLst/>
          </a:prstGeom>
          <a:noFill/>
          <a:ln>
            <a:noFill/>
          </a:ln>
        </p:spPr>
        <p:txBody>
          <a:bodyPr spcFirstLastPara="1" wrap="square" lIns="91425" tIns="45700" rIns="91425" bIns="45700" anchor="t" anchorCtr="0">
            <a:noAutofit/>
          </a:bodyPr>
          <a:lstStyle/>
          <a:p>
            <a:pPr marL="457200" indent="-457200">
              <a:lnSpc>
                <a:spcPct val="150000"/>
              </a:lnSpc>
              <a:spcBef>
                <a:spcPts val="0"/>
              </a:spcBef>
              <a:buClr>
                <a:schemeClr val="dk1"/>
              </a:buClr>
              <a:buSzPct val="100000"/>
              <a:buFont typeface="+mj-lt"/>
              <a:buAutoNum type="arabicPeriod"/>
            </a:pPr>
            <a:r>
              <a:rPr lang="tr-TR" sz="2000" dirty="0">
                <a:solidFill>
                  <a:schemeClr val="bg2">
                    <a:lumMod val="90000"/>
                  </a:schemeClr>
                </a:solidFill>
                <a:ea typeface="Calibri"/>
                <a:cs typeface="Calibri"/>
                <a:sym typeface="Calibri"/>
              </a:rPr>
              <a:t>SMARTIES Ödül Programı</a:t>
            </a:r>
          </a:p>
          <a:p>
            <a:pPr marL="457200" indent="-457200">
              <a:lnSpc>
                <a:spcPct val="150000"/>
              </a:lnSpc>
              <a:spcBef>
                <a:spcPts val="0"/>
              </a:spcBef>
              <a:buClr>
                <a:schemeClr val="dk1"/>
              </a:buClr>
              <a:buSzPct val="100000"/>
              <a:buFont typeface="+mj-lt"/>
              <a:buAutoNum type="arabicPeriod"/>
            </a:pPr>
            <a:r>
              <a:rPr lang="tr-TR" sz="2000" dirty="0">
                <a:solidFill>
                  <a:schemeClr val="bg2">
                    <a:lumMod val="90000"/>
                  </a:schemeClr>
                </a:solidFill>
                <a:ea typeface="Calibri"/>
                <a:cs typeface="Calibri"/>
                <a:sym typeface="Calibri"/>
              </a:rPr>
              <a:t>SMARTRIES BII ve WARC Media 100</a:t>
            </a:r>
          </a:p>
          <a:p>
            <a:pPr marL="457200" indent="-457200">
              <a:lnSpc>
                <a:spcPct val="150000"/>
              </a:lnSpc>
              <a:spcBef>
                <a:spcPts val="0"/>
              </a:spcBef>
              <a:buClr>
                <a:schemeClr val="dk1"/>
              </a:buClr>
              <a:buSzPct val="100000"/>
              <a:buFont typeface="+mj-lt"/>
              <a:buAutoNum type="arabicPeriod"/>
            </a:pPr>
            <a:r>
              <a:rPr lang="tr-TR" sz="2000" b="1" dirty="0">
                <a:solidFill>
                  <a:schemeClr val="bg2">
                    <a:lumMod val="25000"/>
                  </a:schemeClr>
                </a:solidFill>
                <a:ea typeface="Calibri"/>
                <a:cs typeface="Calibri"/>
                <a:sym typeface="Calibri"/>
              </a:rPr>
              <a:t>SMARTIES Türkiye Kategorileri</a:t>
            </a:r>
          </a:p>
          <a:p>
            <a:pPr marL="457200" indent="-457200">
              <a:lnSpc>
                <a:spcPct val="150000"/>
              </a:lnSpc>
              <a:spcBef>
                <a:spcPts val="0"/>
              </a:spcBef>
              <a:buClr>
                <a:schemeClr val="dk1"/>
              </a:buClr>
              <a:buSzPct val="100000"/>
              <a:buFont typeface="+mj-lt"/>
              <a:buAutoNum type="arabicPeriod"/>
            </a:pPr>
            <a:r>
              <a:rPr lang="tr-TR" sz="2000" dirty="0">
                <a:solidFill>
                  <a:schemeClr val="bg2">
                    <a:lumMod val="90000"/>
                  </a:schemeClr>
                </a:solidFill>
                <a:ea typeface="Calibri"/>
                <a:cs typeface="Calibri"/>
                <a:sym typeface="Calibri"/>
              </a:rPr>
              <a:t>Başvuru Formu</a:t>
            </a:r>
          </a:p>
          <a:p>
            <a:pPr marL="457200" indent="-457200">
              <a:lnSpc>
                <a:spcPct val="150000"/>
              </a:lnSpc>
              <a:spcBef>
                <a:spcPts val="0"/>
              </a:spcBef>
              <a:buClr>
                <a:schemeClr val="dk1"/>
              </a:buClr>
              <a:buSzPct val="100000"/>
              <a:buFont typeface="+mj-lt"/>
              <a:buAutoNum type="arabicPeriod"/>
            </a:pPr>
            <a:r>
              <a:rPr lang="tr-TR" sz="2000" dirty="0">
                <a:solidFill>
                  <a:schemeClr val="bg2">
                    <a:lumMod val="90000"/>
                  </a:schemeClr>
                </a:solidFill>
                <a:ea typeface="Calibri"/>
                <a:cs typeface="Calibri"/>
                <a:sym typeface="Calibri"/>
              </a:rPr>
              <a:t>Başvuru Ücret ve Tarihleri</a:t>
            </a:r>
          </a:p>
          <a:p>
            <a:pPr marL="457200" indent="-457200">
              <a:lnSpc>
                <a:spcPct val="150000"/>
              </a:lnSpc>
              <a:spcBef>
                <a:spcPts val="0"/>
              </a:spcBef>
              <a:buClr>
                <a:schemeClr val="dk1"/>
              </a:buClr>
              <a:buSzPct val="100000"/>
              <a:buFont typeface="+mj-lt"/>
              <a:buAutoNum type="arabicPeriod"/>
            </a:pPr>
            <a:r>
              <a:rPr lang="tr-TR" sz="2000" dirty="0">
                <a:solidFill>
                  <a:schemeClr val="bg2">
                    <a:lumMod val="90000"/>
                  </a:schemeClr>
                </a:solidFill>
                <a:ea typeface="Calibri"/>
                <a:cs typeface="Calibri"/>
                <a:sym typeface="Calibri"/>
              </a:rPr>
              <a:t>Endüstri Ödülleri</a:t>
            </a:r>
          </a:p>
          <a:p>
            <a:pPr marL="457200" indent="-457200">
              <a:lnSpc>
                <a:spcPct val="150000"/>
              </a:lnSpc>
              <a:spcBef>
                <a:spcPts val="0"/>
              </a:spcBef>
              <a:buClr>
                <a:schemeClr val="dk1"/>
              </a:buClr>
              <a:buSzPct val="100000"/>
              <a:buFont typeface="+mj-lt"/>
              <a:buAutoNum type="arabicPeriod"/>
            </a:pPr>
            <a:r>
              <a:rPr lang="tr-TR" sz="2000" dirty="0">
                <a:solidFill>
                  <a:schemeClr val="bg2">
                    <a:lumMod val="90000"/>
                  </a:schemeClr>
                </a:solidFill>
                <a:ea typeface="Calibri"/>
                <a:cs typeface="Calibri"/>
                <a:sym typeface="Calibri"/>
              </a:rPr>
              <a:t>Önemli Notlar</a:t>
            </a:r>
          </a:p>
        </p:txBody>
      </p:sp>
      <p:sp>
        <p:nvSpPr>
          <p:cNvPr id="501" name="Google Shape;501;p65"/>
          <p:cNvSpPr txBox="1">
            <a:spLocks noGrp="1"/>
          </p:cNvSpPr>
          <p:nvPr>
            <p:ph type="sldNum" sz="quarter" idx="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2" name="Resim 1">
            <a:extLst>
              <a:ext uri="{FF2B5EF4-FFF2-40B4-BE49-F238E27FC236}">
                <a16:creationId xmlns:a16="http://schemas.microsoft.com/office/drawing/2014/main" id="{04336D64-BB01-421F-91FD-2EA9F8A1DD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18527" y="5774393"/>
            <a:ext cx="809956" cy="323909"/>
          </a:xfrm>
          <a:prstGeom prst="rect">
            <a:avLst/>
          </a:prstGeom>
        </p:spPr>
      </p:pic>
      <p:grpSp>
        <p:nvGrpSpPr>
          <p:cNvPr id="7" name="Grup 6">
            <a:extLst>
              <a:ext uri="{FF2B5EF4-FFF2-40B4-BE49-F238E27FC236}">
                <a16:creationId xmlns:a16="http://schemas.microsoft.com/office/drawing/2014/main" id="{9421F6F5-F9B5-4261-92AD-93701553E055}"/>
              </a:ext>
            </a:extLst>
          </p:cNvPr>
          <p:cNvGrpSpPr/>
          <p:nvPr/>
        </p:nvGrpSpPr>
        <p:grpSpPr>
          <a:xfrm>
            <a:off x="8813484" y="3116391"/>
            <a:ext cx="3074031" cy="3239959"/>
            <a:chOff x="8813484" y="3116391"/>
            <a:chExt cx="3074031" cy="3239959"/>
          </a:xfrm>
        </p:grpSpPr>
        <p:pic>
          <p:nvPicPr>
            <p:cNvPr id="502" name="Google Shape;502;p6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813484" y="3116391"/>
              <a:ext cx="3074031" cy="3239959"/>
            </a:xfrm>
            <a:prstGeom prst="rect">
              <a:avLst/>
            </a:prstGeom>
            <a:noFill/>
            <a:ln>
              <a:noFill/>
            </a:ln>
          </p:spPr>
        </p:pic>
        <p:pic>
          <p:nvPicPr>
            <p:cNvPr id="6" name="Resim 5">
              <a:extLst>
                <a:ext uri="{FF2B5EF4-FFF2-40B4-BE49-F238E27FC236}">
                  <a16:creationId xmlns:a16="http://schemas.microsoft.com/office/drawing/2014/main" id="{8DB55F87-55C1-49AE-B52E-D018BF0A1D1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228896" y="3582547"/>
              <a:ext cx="1315279" cy="227454"/>
            </a:xfrm>
            <a:prstGeom prst="rect">
              <a:avLst/>
            </a:prstGeom>
          </p:spPr>
        </p:pic>
      </p:grpSp>
    </p:spTree>
    <p:extLst>
      <p:ext uri="{BB962C8B-B14F-4D97-AF65-F5344CB8AC3E}">
        <p14:creationId xmlns:p14="http://schemas.microsoft.com/office/powerpoint/2010/main" val="357782282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89"/>
          <p:cNvSpPr txBox="1">
            <a:spLocks noGrp="1"/>
          </p:cNvSpPr>
          <p:nvPr>
            <p:ph type="sldNum" idx="12"/>
          </p:nvPr>
        </p:nvSpPr>
        <p:spPr>
          <a:xfrm>
            <a:off x="8099646" y="6411376"/>
            <a:ext cx="2844800" cy="368300"/>
          </a:xfrm>
          <a:prstGeom prst="rect">
            <a:avLst/>
          </a:prstGeom>
          <a:noFill/>
          <a:ln>
            <a:noFill/>
          </a:ln>
        </p:spPr>
        <p:txBody>
          <a:bodyPr spcFirstLastPara="1" wrap="square" lIns="50800" tIns="50800" rIns="50800" bIns="50800" anchor="ctr" anchorCtr="0">
            <a:noAutofit/>
          </a:bodyPr>
          <a:lstStyle/>
          <a:p>
            <a:pPr marL="0" lvl="0" indent="0" algn="r" rtl="0">
              <a:spcBef>
                <a:spcPts val="0"/>
              </a:spcBef>
              <a:spcAft>
                <a:spcPts val="0"/>
              </a:spcAft>
              <a:buNone/>
            </a:pPr>
            <a:fld id="{00000000-1234-1234-1234-123412341234}" type="slidenum">
              <a:rPr lang="en-US"/>
              <a:t>9</a:t>
            </a:fld>
            <a:endParaRPr dirty="0"/>
          </a:p>
        </p:txBody>
      </p:sp>
      <p:sp>
        <p:nvSpPr>
          <p:cNvPr id="796" name="Google Shape;796;p89"/>
          <p:cNvSpPr txBox="1"/>
          <p:nvPr/>
        </p:nvSpPr>
        <p:spPr>
          <a:xfrm>
            <a:off x="529677" y="431666"/>
            <a:ext cx="7712624" cy="535531"/>
          </a:xfrm>
          <a:prstGeom prst="rect">
            <a:avLst/>
          </a:prstGeom>
          <a:noFill/>
          <a:ln>
            <a:noFill/>
          </a:ln>
        </p:spPr>
        <p:txBody>
          <a:bodyPr spcFirstLastPara="1" wrap="square" lIns="60950" tIns="45700" rIns="60950" bIns="45700" anchor="ctr" anchorCtr="0">
            <a:noAutofit/>
          </a:bodyPr>
          <a:lstStyle/>
          <a:p>
            <a:pPr marL="0" marR="0" lvl="0" indent="0" algn="l" rtl="0">
              <a:lnSpc>
                <a:spcPct val="90000"/>
              </a:lnSpc>
              <a:spcBef>
                <a:spcPts val="0"/>
              </a:spcBef>
              <a:spcAft>
                <a:spcPts val="0"/>
              </a:spcAft>
              <a:buClr>
                <a:schemeClr val="accent4"/>
              </a:buClr>
              <a:buSzPts val="3200"/>
              <a:buFont typeface="Arial"/>
              <a:buNone/>
            </a:pPr>
            <a:r>
              <a:rPr lang="en-US" sz="3200" b="0" i="0" u="none" strike="noStrike" cap="none" dirty="0">
                <a:solidFill>
                  <a:schemeClr val="bg2">
                    <a:lumMod val="50000"/>
                  </a:schemeClr>
                </a:solidFill>
                <a:latin typeface="Arial"/>
                <a:ea typeface="Arial"/>
                <a:cs typeface="Arial"/>
                <a:sym typeface="Arial"/>
              </a:rPr>
              <a:t>SMARTIES</a:t>
            </a:r>
            <a:r>
              <a:rPr lang="tr-TR" sz="3200" dirty="0">
                <a:solidFill>
                  <a:schemeClr val="bg2">
                    <a:lumMod val="50000"/>
                  </a:schemeClr>
                </a:solidFill>
                <a:latin typeface="Arial"/>
                <a:ea typeface="Arial"/>
                <a:cs typeface="Arial"/>
                <a:sym typeface="Arial"/>
              </a:rPr>
              <a:t> Türkiye Kategorileri</a:t>
            </a:r>
            <a:endParaRPr sz="3200" b="0" i="0" u="none" strike="noStrike" cap="none" dirty="0">
              <a:solidFill>
                <a:schemeClr val="bg2">
                  <a:lumMod val="50000"/>
                </a:schemeClr>
              </a:solidFill>
              <a:latin typeface="Arial"/>
              <a:ea typeface="Arial"/>
              <a:cs typeface="Arial"/>
              <a:sym typeface="Arial"/>
            </a:endParaRPr>
          </a:p>
        </p:txBody>
      </p:sp>
      <p:sp>
        <p:nvSpPr>
          <p:cNvPr id="15" name="Metin kutusu 14">
            <a:extLst>
              <a:ext uri="{FF2B5EF4-FFF2-40B4-BE49-F238E27FC236}">
                <a16:creationId xmlns:a16="http://schemas.microsoft.com/office/drawing/2014/main" id="{D1E9ED60-EA37-4882-9146-8519C5254637}"/>
              </a:ext>
            </a:extLst>
          </p:cNvPr>
          <p:cNvSpPr txBox="1"/>
          <p:nvPr/>
        </p:nvSpPr>
        <p:spPr>
          <a:xfrm>
            <a:off x="529677" y="1458524"/>
            <a:ext cx="9576348" cy="4532010"/>
          </a:xfrm>
          <a:prstGeom prst="rect">
            <a:avLst/>
          </a:prstGeom>
          <a:noFill/>
        </p:spPr>
        <p:txBody>
          <a:bodyPr wrap="square">
            <a:spAutoFit/>
          </a:bodyPr>
          <a:lstStyle/>
          <a:p>
            <a:pPr defTabSz="914171">
              <a:defRPr/>
            </a:pPr>
            <a:r>
              <a:rPr lang="tr-TR" dirty="0">
                <a:solidFill>
                  <a:srgbClr val="7F7F7F"/>
                </a:solidFill>
              </a:rPr>
              <a:t>SMARTIES Türkiye’de başvurabileceğiniz kategoriler </a:t>
            </a:r>
            <a:r>
              <a:rPr lang="tr-TR" b="1" u="sng" dirty="0">
                <a:solidFill>
                  <a:srgbClr val="7F7F7F"/>
                </a:solidFill>
              </a:rPr>
              <a:t>4 Ana Kanal (Channel)</a:t>
            </a:r>
            <a:r>
              <a:rPr lang="tr-TR" dirty="0">
                <a:solidFill>
                  <a:srgbClr val="7F7F7F"/>
                </a:solidFill>
              </a:rPr>
              <a:t> altında yer alıyor. </a:t>
            </a:r>
          </a:p>
          <a:p>
            <a:pPr defTabSz="914171">
              <a:lnSpc>
                <a:spcPct val="125000"/>
              </a:lnSpc>
              <a:defRPr/>
            </a:pPr>
            <a:endParaRPr lang="tr-TR" sz="1800" b="1" dirty="0">
              <a:solidFill>
                <a:schemeClr val="accent2"/>
              </a:solidFill>
            </a:endParaRPr>
          </a:p>
          <a:p>
            <a:pPr marL="342900" indent="-342900" defTabSz="914171">
              <a:lnSpc>
                <a:spcPct val="125000"/>
              </a:lnSpc>
              <a:buFont typeface="+mj-lt"/>
              <a:buAutoNum type="arabicPeriod"/>
              <a:defRPr/>
            </a:pPr>
            <a:r>
              <a:rPr lang="tr-TR" sz="1800" b="1" dirty="0">
                <a:solidFill>
                  <a:schemeClr val="accent2"/>
                </a:solidFill>
              </a:rPr>
              <a:t>Marketing </a:t>
            </a:r>
            <a:r>
              <a:rPr lang="tr-TR" sz="1800" b="1" dirty="0" err="1">
                <a:solidFill>
                  <a:schemeClr val="accent2"/>
                </a:solidFill>
              </a:rPr>
              <a:t>Objective</a:t>
            </a:r>
            <a:endParaRPr lang="tr-TR" sz="1800" b="1" dirty="0">
              <a:solidFill>
                <a:schemeClr val="accent2"/>
              </a:solidFill>
            </a:endParaRPr>
          </a:p>
          <a:p>
            <a:pPr marL="800100" lvl="1" indent="-342900" defTabSz="914171">
              <a:lnSpc>
                <a:spcPct val="125000"/>
              </a:lnSpc>
              <a:buFont typeface="Arial" panose="020B0604020202020204" pitchFamily="34" charset="0"/>
              <a:buChar char="•"/>
              <a:defRPr/>
            </a:pPr>
            <a:r>
              <a:rPr lang="tr-TR" sz="1600" dirty="0">
                <a:solidFill>
                  <a:schemeClr val="accent1">
                    <a:lumMod val="60000"/>
                    <a:lumOff val="40000"/>
                  </a:schemeClr>
                </a:solidFill>
              </a:rPr>
              <a:t>Kampanyanızın amaçları neydi?</a:t>
            </a:r>
          </a:p>
          <a:p>
            <a:pPr lvl="1" defTabSz="914171">
              <a:lnSpc>
                <a:spcPct val="125000"/>
              </a:lnSpc>
              <a:defRPr/>
            </a:pPr>
            <a:endParaRPr lang="tr-TR" sz="1600" dirty="0">
              <a:solidFill>
                <a:schemeClr val="accent1">
                  <a:lumMod val="60000"/>
                  <a:lumOff val="40000"/>
                </a:schemeClr>
              </a:solidFill>
            </a:endParaRPr>
          </a:p>
          <a:p>
            <a:pPr marL="342900" indent="-342900" defTabSz="914171">
              <a:lnSpc>
                <a:spcPct val="125000"/>
              </a:lnSpc>
              <a:buFont typeface="+mj-lt"/>
              <a:buAutoNum type="arabicPeriod"/>
              <a:defRPr/>
            </a:pPr>
            <a:r>
              <a:rPr lang="tr-TR" sz="1800" b="1" dirty="0">
                <a:solidFill>
                  <a:schemeClr val="accent2"/>
                </a:solidFill>
              </a:rPr>
              <a:t>Media</a:t>
            </a:r>
          </a:p>
          <a:p>
            <a:pPr marL="800100" lvl="1" indent="-342900" defTabSz="914171">
              <a:lnSpc>
                <a:spcPct val="125000"/>
              </a:lnSpc>
              <a:buFont typeface="Arial" panose="020B0604020202020204" pitchFamily="34" charset="0"/>
              <a:buChar char="•"/>
              <a:defRPr/>
            </a:pPr>
            <a:r>
              <a:rPr lang="tr-TR" sz="1600" dirty="0">
                <a:solidFill>
                  <a:schemeClr val="accent1">
                    <a:lumMod val="60000"/>
                    <a:lumOff val="40000"/>
                  </a:schemeClr>
                </a:solidFill>
              </a:rPr>
              <a:t>Kampanyanızı hangi medya kanalları üzerinden servis ettiniz?</a:t>
            </a:r>
          </a:p>
          <a:p>
            <a:pPr lvl="1" defTabSz="914171">
              <a:lnSpc>
                <a:spcPct val="125000"/>
              </a:lnSpc>
              <a:defRPr/>
            </a:pPr>
            <a:endParaRPr lang="tr-TR" sz="1600" dirty="0">
              <a:solidFill>
                <a:schemeClr val="accent1">
                  <a:lumMod val="60000"/>
                  <a:lumOff val="40000"/>
                </a:schemeClr>
              </a:solidFill>
            </a:endParaRPr>
          </a:p>
          <a:p>
            <a:pPr marL="342900" indent="-342900" defTabSz="914171">
              <a:lnSpc>
                <a:spcPct val="125000"/>
              </a:lnSpc>
              <a:buFont typeface="+mj-lt"/>
              <a:buAutoNum type="arabicPeriod"/>
              <a:defRPr/>
            </a:pPr>
            <a:r>
              <a:rPr lang="tr-TR" b="1" dirty="0" err="1">
                <a:solidFill>
                  <a:schemeClr val="accent2"/>
                </a:solidFill>
              </a:rPr>
              <a:t>T</a:t>
            </a:r>
            <a:r>
              <a:rPr lang="tr-TR" sz="1800" b="1" dirty="0" err="1">
                <a:solidFill>
                  <a:schemeClr val="accent2"/>
                </a:solidFill>
              </a:rPr>
              <a:t>echnology</a:t>
            </a:r>
            <a:endParaRPr lang="tr-TR" sz="1800" b="1" dirty="0">
              <a:solidFill>
                <a:schemeClr val="accent2"/>
              </a:solidFill>
            </a:endParaRPr>
          </a:p>
          <a:p>
            <a:pPr marL="800100" lvl="1" indent="-342900" defTabSz="914171">
              <a:lnSpc>
                <a:spcPct val="125000"/>
              </a:lnSpc>
              <a:buFont typeface="Arial" panose="020B0604020202020204" pitchFamily="34" charset="0"/>
              <a:buChar char="•"/>
              <a:defRPr/>
            </a:pPr>
            <a:r>
              <a:rPr lang="tr-TR" sz="1600" dirty="0">
                <a:solidFill>
                  <a:schemeClr val="accent1">
                    <a:lumMod val="60000"/>
                    <a:lumOff val="40000"/>
                  </a:schemeClr>
                </a:solidFill>
              </a:rPr>
              <a:t>Kampanyanızda ne tür teknolojiler kullandınız?</a:t>
            </a:r>
          </a:p>
          <a:p>
            <a:pPr lvl="1" defTabSz="914171">
              <a:lnSpc>
                <a:spcPct val="125000"/>
              </a:lnSpc>
              <a:defRPr/>
            </a:pPr>
            <a:endParaRPr lang="tr-TR" sz="1600" dirty="0">
              <a:solidFill>
                <a:schemeClr val="accent1">
                  <a:lumMod val="60000"/>
                  <a:lumOff val="40000"/>
                </a:schemeClr>
              </a:solidFill>
            </a:endParaRPr>
          </a:p>
          <a:p>
            <a:pPr marL="342900" indent="-342900" defTabSz="914171">
              <a:lnSpc>
                <a:spcPct val="125000"/>
              </a:lnSpc>
              <a:buFont typeface="+mj-lt"/>
              <a:buAutoNum type="arabicPeriod"/>
              <a:defRPr/>
            </a:pPr>
            <a:r>
              <a:rPr lang="tr-TR" sz="1800" b="1" dirty="0">
                <a:solidFill>
                  <a:schemeClr val="accent2"/>
                </a:solidFill>
              </a:rPr>
              <a:t>Business </a:t>
            </a:r>
            <a:r>
              <a:rPr lang="tr-TR" sz="1800" b="1" dirty="0" err="1">
                <a:solidFill>
                  <a:schemeClr val="accent2"/>
                </a:solidFill>
              </a:rPr>
              <a:t>Transformation</a:t>
            </a:r>
            <a:r>
              <a:rPr lang="tr-TR" sz="1800" b="1" dirty="0">
                <a:solidFill>
                  <a:schemeClr val="accent2"/>
                </a:solidFill>
              </a:rPr>
              <a:t> 2021</a:t>
            </a:r>
          </a:p>
          <a:p>
            <a:pPr marL="800100" lvl="1" indent="-342900" defTabSz="914171">
              <a:lnSpc>
                <a:spcPct val="125000"/>
              </a:lnSpc>
              <a:buFont typeface="Arial" panose="020B0604020202020204" pitchFamily="34" charset="0"/>
              <a:buChar char="•"/>
              <a:defRPr/>
            </a:pPr>
            <a:r>
              <a:rPr lang="tr-TR" sz="1600" dirty="0" err="1">
                <a:solidFill>
                  <a:schemeClr val="accent1">
                    <a:lumMod val="60000"/>
                    <a:lumOff val="40000"/>
                  </a:schemeClr>
                </a:solidFill>
              </a:rPr>
              <a:t>Pandemi</a:t>
            </a:r>
            <a:r>
              <a:rPr lang="tr-TR" sz="1600" dirty="0">
                <a:solidFill>
                  <a:schemeClr val="accent1">
                    <a:lumMod val="60000"/>
                    <a:lumOff val="40000"/>
                  </a:schemeClr>
                </a:solidFill>
              </a:rPr>
              <a:t> süresince gerçekleştirdiğiniz kampanyalarınıza dair özel bazı kategoriler.</a:t>
            </a:r>
            <a:endParaRPr lang="tr-TR" sz="1600" b="1" u="sng" dirty="0">
              <a:solidFill>
                <a:schemeClr val="accent1">
                  <a:lumMod val="60000"/>
                  <a:lumOff val="40000"/>
                </a:schemeClr>
              </a:solidFill>
            </a:endParaRPr>
          </a:p>
          <a:p>
            <a:pPr defTabSz="914171">
              <a:defRPr/>
            </a:pPr>
            <a:endParaRPr lang="tr-TR" sz="1800" b="1" u="sng" dirty="0">
              <a:solidFill>
                <a:srgbClr val="7F7F7F"/>
              </a:solidFill>
            </a:endParaRPr>
          </a:p>
        </p:txBody>
      </p:sp>
    </p:spTree>
    <p:extLst>
      <p:ext uri="{BB962C8B-B14F-4D97-AF65-F5344CB8AC3E}">
        <p14:creationId xmlns:p14="http://schemas.microsoft.com/office/powerpoint/2010/main" val="1670634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spcFirstLastPara="1" wrap="square" lIns="91425" tIns="45700" rIns="91425" bIns="45700" numCol="1" anchor="t" anchorCtr="0">
        <a:noAutofit/>
      </a:bodyPr>
      <a:lstStyle>
        <a:defPPr marL="342900" indent="-342900" algn="l">
          <a:spcBef>
            <a:spcPts val="587"/>
          </a:spcBef>
          <a:buFont typeface="+mj-lt"/>
          <a:buAutoNum type="arabicPeriod"/>
          <a:defRPr sz="1800" dirty="0" smtClean="0">
            <a:solidFill>
              <a:srgbClr val="242426"/>
            </a:solidFill>
            <a:latin typeface="Calibri"/>
            <a:ea typeface="Calibri"/>
            <a:cs typeface="Calibri"/>
            <a:sym typeface="Calibri"/>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2770</TotalTime>
  <Words>3032</Words>
  <Application>Microsoft Macintosh PowerPoint</Application>
  <PresentationFormat>Widescreen</PresentationFormat>
  <Paragraphs>430</Paragraphs>
  <Slides>35</Slides>
  <Notes>35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Arial Black</vt:lpstr>
      <vt:lpstr>Calibri</vt:lpstr>
      <vt:lpstr>Calibri Light</vt:lpstr>
      <vt:lpstr>Gotham Book</vt:lpstr>
      <vt:lpstr>Helvetica</vt:lpstr>
      <vt:lpstr>Office Theme</vt:lpstr>
      <vt:lpstr>1_Office Theme</vt:lpstr>
      <vt:lpstr>PowerPoint Presentation</vt:lpstr>
      <vt:lpstr>Ajanda</vt:lpstr>
      <vt:lpstr>PowerPoint Presentation</vt:lpstr>
      <vt:lpstr>Ajanda</vt:lpstr>
      <vt:lpstr>PowerPoint Presentation</vt:lpstr>
      <vt:lpstr>PowerPoint Presentation</vt:lpstr>
      <vt:lpstr>PowerPoint Presentation</vt:lpstr>
      <vt:lpstr>Ajanda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Ajanda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Ajanda</vt:lpstr>
      <vt:lpstr>PowerPoint Presentation</vt:lpstr>
      <vt:lpstr>PowerPoint Presentation</vt:lpstr>
      <vt:lpstr>PowerPoint Presentation</vt:lpstr>
      <vt:lpstr>Ajanda</vt:lpstr>
      <vt:lpstr>PowerPoint Presentation</vt:lpstr>
      <vt:lpstr>Ajanda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Bahadır Akçeşme</dc:creator>
  <cp:lastModifiedBy>Melis Ertem</cp:lastModifiedBy>
  <cp:revision>209</cp:revision>
  <dcterms:created xsi:type="dcterms:W3CDTF">2020-08-06T08:36:17Z</dcterms:created>
  <dcterms:modified xsi:type="dcterms:W3CDTF">2021-10-08T09:06:10Z</dcterms:modified>
</cp:coreProperties>
</file>